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diagrams/data1.xml" ContentType="application/vnd.openxmlformats-officedocument.drawingml.diagramData+xml"/>
  <Override PartName="/ppt/presentation.xml" ContentType="application/vnd.openxmlformats-officedocument.presentationml.presentation.main+xml"/>
  <Override PartName="/ppt/slides/slide9.xml" ContentType="application/vnd.openxmlformats-officedocument.presentationml.slide+xml"/>
  <Override PartName="/ppt/slides/slide1.xml" ContentType="application/vnd.openxmlformats-officedocument.presentationml.slide+xml"/>
  <Override PartName="/ppt/slides/slide10.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2.xml" ContentType="application/vnd.openxmlformats-officedocument.presentationml.slide+xml"/>
  <Override PartName="/ppt/slides/slide8.xml" ContentType="application/vnd.openxmlformats-officedocument.presentationml.slide+xml"/>
  <Override PartName="/ppt/slides/slide5.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notesSlides/notesSlide1.xml" ContentType="application/vnd.openxmlformats-officedocument.presentationml.notesSlide+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12.xml" ContentType="application/vnd.openxmlformats-officedocument.presentationml.slideLayout+xml"/>
  <Override PartName="/ppt/diagrams/quickStyle1.xml" ContentType="application/vnd.openxmlformats-officedocument.drawingml.diagramStyle+xml"/>
  <Override PartName="/ppt/diagrams/layout1.xml" ContentType="application/vnd.openxmlformats-officedocument.drawingml.diagramLayout+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diagrams/colors1.xml" ContentType="application/vnd.openxmlformats-officedocument.drawingml.diagramColors+xml"/>
  <Override PartName="/ppt/diagrams/drawing1.xml" ContentType="application/vnd.ms-office.drawingml.diagramDrawing+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65" r:id="rId3"/>
    <p:sldId id="266" r:id="rId4"/>
    <p:sldId id="267" r:id="rId5"/>
    <p:sldId id="268" r:id="rId6"/>
    <p:sldId id="284" r:id="rId7"/>
    <p:sldId id="269" r:id="rId8"/>
    <p:sldId id="270" r:id="rId9"/>
    <p:sldId id="271" r:id="rId10"/>
    <p:sldId id="272"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4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9.jpeg"/><Relationship Id="rId7" Type="http://schemas.openxmlformats.org/officeDocument/2006/relationships/image" Target="../media/image13.jpeg"/><Relationship Id="rId2" Type="http://schemas.openxmlformats.org/officeDocument/2006/relationships/image" Target="../media/image8.jpeg"/><Relationship Id="rId1" Type="http://schemas.openxmlformats.org/officeDocument/2006/relationships/image" Target="../media/image7.jpeg"/><Relationship Id="rId6" Type="http://schemas.openxmlformats.org/officeDocument/2006/relationships/image" Target="../media/image12.jpeg"/><Relationship Id="rId5" Type="http://schemas.openxmlformats.org/officeDocument/2006/relationships/image" Target="../media/image11.jpg"/><Relationship Id="rId4" Type="http://schemas.openxmlformats.org/officeDocument/2006/relationships/image" Target="../media/image10.png"/></Relationships>
</file>

<file path=ppt/diagrams/_rels/drawing1.xml.rels><?xml version="1.0" encoding="UTF-8" standalone="yes"?>
<Relationships xmlns="http://schemas.openxmlformats.org/package/2006/relationships"><Relationship Id="rId3" Type="http://schemas.openxmlformats.org/officeDocument/2006/relationships/image" Target="../media/image9.jpeg"/><Relationship Id="rId7" Type="http://schemas.openxmlformats.org/officeDocument/2006/relationships/image" Target="../media/image13.jpeg"/><Relationship Id="rId2" Type="http://schemas.openxmlformats.org/officeDocument/2006/relationships/image" Target="../media/image8.jpeg"/><Relationship Id="rId1" Type="http://schemas.openxmlformats.org/officeDocument/2006/relationships/image" Target="../media/image7.jpeg"/><Relationship Id="rId6" Type="http://schemas.openxmlformats.org/officeDocument/2006/relationships/image" Target="../media/image12.jpeg"/><Relationship Id="rId5" Type="http://schemas.openxmlformats.org/officeDocument/2006/relationships/image" Target="../media/image11.jpg"/><Relationship Id="rId4" Type="http://schemas.openxmlformats.org/officeDocument/2006/relationships/image" Target="../media/image10.pn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967F0D9-ACB7-4CC7-82F3-37BDE022B1C7}" type="doc">
      <dgm:prSet loTypeId="urn:microsoft.com/office/officeart/2005/8/layout/hProcess10" loCatId="process" qsTypeId="urn:microsoft.com/office/officeart/2005/8/quickstyle/simple1" qsCatId="simple" csTypeId="urn:microsoft.com/office/officeart/2005/8/colors/colorful1" csCatId="colorful" phldr="1"/>
      <dgm:spPr/>
      <dgm:t>
        <a:bodyPr/>
        <a:lstStyle/>
        <a:p>
          <a:endParaRPr lang="en-US"/>
        </a:p>
      </dgm:t>
    </dgm:pt>
    <dgm:pt modelId="{E405EFA7-8300-4119-A360-39418D1DB5EC}">
      <dgm:prSet phldrT="[Text]"/>
      <dgm:spPr/>
      <dgm:t>
        <a:bodyPr/>
        <a:lstStyle/>
        <a:p>
          <a:r>
            <a:rPr lang="en-US" dirty="0"/>
            <a:t>Social</a:t>
          </a:r>
        </a:p>
        <a:p>
          <a:r>
            <a:rPr lang="en-US" dirty="0"/>
            <a:t>interaction</a:t>
          </a:r>
        </a:p>
      </dgm:t>
    </dgm:pt>
    <dgm:pt modelId="{45FE89E2-D397-439B-B9D0-AA071EF4A881}" type="parTrans" cxnId="{DA26C2AD-3509-4ADD-A3B2-1C97A45168F7}">
      <dgm:prSet/>
      <dgm:spPr/>
      <dgm:t>
        <a:bodyPr/>
        <a:lstStyle/>
        <a:p>
          <a:endParaRPr lang="en-US"/>
        </a:p>
      </dgm:t>
    </dgm:pt>
    <dgm:pt modelId="{9BDABE70-2F44-4AC1-AC3E-F2D73018CEF5}" type="sibTrans" cxnId="{DA26C2AD-3509-4ADD-A3B2-1C97A45168F7}">
      <dgm:prSet/>
      <dgm:spPr/>
      <dgm:t>
        <a:bodyPr/>
        <a:lstStyle/>
        <a:p>
          <a:endParaRPr lang="en-US"/>
        </a:p>
      </dgm:t>
    </dgm:pt>
    <dgm:pt modelId="{66C6AA38-9509-40DB-9F6B-AD7C7B949611}">
      <dgm:prSet phldrT="[Text]"/>
      <dgm:spPr/>
      <dgm:t>
        <a:bodyPr/>
        <a:lstStyle/>
        <a:p>
          <a:r>
            <a:rPr lang="en-US" dirty="0"/>
            <a:t>Analyze </a:t>
          </a:r>
          <a:br>
            <a:rPr lang="en-US" dirty="0"/>
          </a:br>
          <a:r>
            <a:rPr lang="en-US" dirty="0"/>
            <a:t>information</a:t>
          </a:r>
        </a:p>
      </dgm:t>
    </dgm:pt>
    <dgm:pt modelId="{510551AC-B944-4208-98A8-2A54E3A501F0}" type="parTrans" cxnId="{7443B0EA-3F8C-49FD-985E-1460C5BD5E66}">
      <dgm:prSet/>
      <dgm:spPr/>
      <dgm:t>
        <a:bodyPr/>
        <a:lstStyle/>
        <a:p>
          <a:endParaRPr lang="en-US"/>
        </a:p>
      </dgm:t>
    </dgm:pt>
    <dgm:pt modelId="{7EBE2D3C-634D-4212-9043-975826E40439}" type="sibTrans" cxnId="{7443B0EA-3F8C-49FD-985E-1460C5BD5E66}">
      <dgm:prSet/>
      <dgm:spPr/>
      <dgm:t>
        <a:bodyPr/>
        <a:lstStyle/>
        <a:p>
          <a:endParaRPr lang="en-US"/>
        </a:p>
      </dgm:t>
    </dgm:pt>
    <dgm:pt modelId="{717E76C5-4781-48C2-835D-A942E462555D}">
      <dgm:prSet phldrT="[Text]"/>
      <dgm:spPr/>
      <dgm:t>
        <a:bodyPr/>
        <a:lstStyle/>
        <a:p>
          <a:r>
            <a:rPr lang="en-US" dirty="0"/>
            <a:t>Define the</a:t>
          </a:r>
          <a:br>
            <a:rPr lang="en-US" dirty="0"/>
          </a:br>
          <a:r>
            <a:rPr lang="en-US" dirty="0"/>
            <a:t>problem</a:t>
          </a:r>
        </a:p>
      </dgm:t>
    </dgm:pt>
    <dgm:pt modelId="{B2F84A9A-C6A6-4434-836D-F0E13BAB8C06}" type="parTrans" cxnId="{1445698B-F128-4523-848D-EAB3E2D62FB0}">
      <dgm:prSet/>
      <dgm:spPr/>
      <dgm:t>
        <a:bodyPr/>
        <a:lstStyle/>
        <a:p>
          <a:endParaRPr lang="en-US"/>
        </a:p>
      </dgm:t>
    </dgm:pt>
    <dgm:pt modelId="{534E87E2-7AE2-4A97-AB62-51C31F257C2F}" type="sibTrans" cxnId="{1445698B-F128-4523-848D-EAB3E2D62FB0}">
      <dgm:prSet/>
      <dgm:spPr/>
      <dgm:t>
        <a:bodyPr/>
        <a:lstStyle/>
        <a:p>
          <a:endParaRPr lang="en-US"/>
        </a:p>
      </dgm:t>
    </dgm:pt>
    <dgm:pt modelId="{9E0FE6B3-7018-41CA-A852-773DACA16658}">
      <dgm:prSet phldrT="[Text]"/>
      <dgm:spPr/>
      <dgm:t>
        <a:bodyPr/>
        <a:lstStyle/>
        <a:p>
          <a:r>
            <a:rPr lang="en-US" dirty="0"/>
            <a:t>alternatives</a:t>
          </a:r>
        </a:p>
      </dgm:t>
    </dgm:pt>
    <dgm:pt modelId="{07DEBCE0-7783-41DC-B161-676F51865DDF}" type="parTrans" cxnId="{D5914E41-CE8D-4F25-938F-FF2D33C0439A}">
      <dgm:prSet/>
      <dgm:spPr/>
      <dgm:t>
        <a:bodyPr/>
        <a:lstStyle/>
        <a:p>
          <a:endParaRPr lang="en-US"/>
        </a:p>
      </dgm:t>
    </dgm:pt>
    <dgm:pt modelId="{0AEA4C1C-8EBE-4FE4-B20E-756B660629F9}" type="sibTrans" cxnId="{D5914E41-CE8D-4F25-938F-FF2D33C0439A}">
      <dgm:prSet/>
      <dgm:spPr/>
      <dgm:t>
        <a:bodyPr/>
        <a:lstStyle/>
        <a:p>
          <a:endParaRPr lang="en-US"/>
        </a:p>
      </dgm:t>
    </dgm:pt>
    <dgm:pt modelId="{FE6F9B3B-AD94-44D4-B21B-2AA466D4E0BB}">
      <dgm:prSet phldrT="[Text]"/>
      <dgm:spPr/>
      <dgm:t>
        <a:bodyPr/>
        <a:lstStyle/>
        <a:p>
          <a:r>
            <a:rPr lang="en-US" dirty="0"/>
            <a:t>Choose the</a:t>
          </a:r>
        </a:p>
        <a:p>
          <a:r>
            <a:rPr lang="en-US" dirty="0"/>
            <a:t>Best alternative</a:t>
          </a:r>
        </a:p>
      </dgm:t>
    </dgm:pt>
    <dgm:pt modelId="{BE3E3077-FC07-42F9-8DD4-AC475A2C7264}" type="parTrans" cxnId="{CDA412E4-1643-4270-A41C-C8F34CF03A24}">
      <dgm:prSet/>
      <dgm:spPr/>
      <dgm:t>
        <a:bodyPr/>
        <a:lstStyle/>
        <a:p>
          <a:endParaRPr lang="en-US"/>
        </a:p>
      </dgm:t>
    </dgm:pt>
    <dgm:pt modelId="{BAECF512-DE6C-4053-AF33-75FCB5B55B2A}" type="sibTrans" cxnId="{CDA412E4-1643-4270-A41C-C8F34CF03A24}">
      <dgm:prSet/>
      <dgm:spPr/>
      <dgm:t>
        <a:bodyPr/>
        <a:lstStyle/>
        <a:p>
          <a:endParaRPr lang="en-US"/>
        </a:p>
      </dgm:t>
    </dgm:pt>
    <dgm:pt modelId="{8693E527-23BA-4E3C-863E-865A7497DAD0}">
      <dgm:prSet/>
      <dgm:spPr>
        <a:solidFill>
          <a:schemeClr val="accent4">
            <a:lumMod val="60000"/>
            <a:lumOff val="40000"/>
          </a:schemeClr>
        </a:solidFill>
      </dgm:spPr>
      <dgm:t>
        <a:bodyPr/>
        <a:lstStyle/>
        <a:p>
          <a:endParaRPr lang="en-US"/>
        </a:p>
      </dgm:t>
    </dgm:pt>
    <dgm:pt modelId="{717884F9-14DC-44C4-AFF7-2B87FCB17436}" type="parTrans" cxnId="{AA3A78E8-02DB-4538-893B-6931B95A53E9}">
      <dgm:prSet/>
      <dgm:spPr/>
      <dgm:t>
        <a:bodyPr/>
        <a:lstStyle/>
        <a:p>
          <a:endParaRPr lang="en-US"/>
        </a:p>
      </dgm:t>
    </dgm:pt>
    <dgm:pt modelId="{DA392F71-C4FD-4F36-9261-203D2B272D8C}" type="sibTrans" cxnId="{AA3A78E8-02DB-4538-893B-6931B95A53E9}">
      <dgm:prSet/>
      <dgm:spPr/>
      <dgm:t>
        <a:bodyPr/>
        <a:lstStyle/>
        <a:p>
          <a:endParaRPr lang="en-US"/>
        </a:p>
      </dgm:t>
    </dgm:pt>
    <dgm:pt modelId="{CF48E72A-5B90-4AF0-ABE0-764199F3DB1C}">
      <dgm:prSet/>
      <dgm:spPr/>
      <dgm:t>
        <a:bodyPr/>
        <a:lstStyle/>
        <a:p>
          <a:endParaRPr lang="en-US"/>
        </a:p>
      </dgm:t>
    </dgm:pt>
    <dgm:pt modelId="{CECD5A06-C9E9-49AD-894C-CEC081A7ADFF}" type="parTrans" cxnId="{B43A56DA-8633-4406-A6F2-78AF5002D315}">
      <dgm:prSet/>
      <dgm:spPr/>
      <dgm:t>
        <a:bodyPr/>
        <a:lstStyle/>
        <a:p>
          <a:endParaRPr lang="en-US"/>
        </a:p>
      </dgm:t>
    </dgm:pt>
    <dgm:pt modelId="{49F68E1D-F849-48CE-8977-151FAC9293D9}" type="sibTrans" cxnId="{B43A56DA-8633-4406-A6F2-78AF5002D315}">
      <dgm:prSet/>
      <dgm:spPr/>
      <dgm:t>
        <a:bodyPr/>
        <a:lstStyle/>
        <a:p>
          <a:endParaRPr lang="en-US"/>
        </a:p>
      </dgm:t>
    </dgm:pt>
    <dgm:pt modelId="{2A92AD79-B150-4759-9D74-A64EF8B17ACD}" type="pres">
      <dgm:prSet presAssocID="{F967F0D9-ACB7-4CC7-82F3-37BDE022B1C7}" presName="Name0" presStyleCnt="0">
        <dgm:presLayoutVars>
          <dgm:dir/>
          <dgm:resizeHandles val="exact"/>
        </dgm:presLayoutVars>
      </dgm:prSet>
      <dgm:spPr/>
      <dgm:t>
        <a:bodyPr/>
        <a:lstStyle/>
        <a:p>
          <a:endParaRPr lang="en-US"/>
        </a:p>
      </dgm:t>
    </dgm:pt>
    <dgm:pt modelId="{73A1C60B-D779-4982-8A9E-3753C2ECAB55}" type="pres">
      <dgm:prSet presAssocID="{E405EFA7-8300-4119-A360-39418D1DB5EC}" presName="composite" presStyleCnt="0"/>
      <dgm:spPr/>
    </dgm:pt>
    <dgm:pt modelId="{3046CC61-BF69-4B01-A763-1C963EA2B56C}" type="pres">
      <dgm:prSet presAssocID="{E405EFA7-8300-4119-A360-39418D1DB5EC}" presName="imagSh" presStyleLbl="bgImgPlace1" presStyleIdx="0" presStyleCnt="7" custLinFactNeighborX="493" custLinFactNeighborY="-3181"/>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25000" r="-25000"/>
          </a:stretch>
        </a:blipFill>
      </dgm:spPr>
    </dgm:pt>
    <dgm:pt modelId="{BB263821-5494-4C6B-BC79-D361E832F725}" type="pres">
      <dgm:prSet presAssocID="{E405EFA7-8300-4119-A360-39418D1DB5EC}" presName="txNode" presStyleLbl="node1" presStyleIdx="0" presStyleCnt="7">
        <dgm:presLayoutVars>
          <dgm:bulletEnabled val="1"/>
        </dgm:presLayoutVars>
      </dgm:prSet>
      <dgm:spPr/>
      <dgm:t>
        <a:bodyPr/>
        <a:lstStyle/>
        <a:p>
          <a:endParaRPr lang="en-US"/>
        </a:p>
      </dgm:t>
    </dgm:pt>
    <dgm:pt modelId="{07247123-3042-4049-9563-B5AAE86206BA}" type="pres">
      <dgm:prSet presAssocID="{9BDABE70-2F44-4AC1-AC3E-F2D73018CEF5}" presName="sibTrans" presStyleLbl="sibTrans2D1" presStyleIdx="0" presStyleCnt="6"/>
      <dgm:spPr/>
      <dgm:t>
        <a:bodyPr/>
        <a:lstStyle/>
        <a:p>
          <a:endParaRPr lang="en-US"/>
        </a:p>
      </dgm:t>
    </dgm:pt>
    <dgm:pt modelId="{AB0829AD-ED1D-461B-BDBB-9D4D35A61190}" type="pres">
      <dgm:prSet presAssocID="{9BDABE70-2F44-4AC1-AC3E-F2D73018CEF5}" presName="connTx" presStyleLbl="sibTrans2D1" presStyleIdx="0" presStyleCnt="6"/>
      <dgm:spPr/>
      <dgm:t>
        <a:bodyPr/>
        <a:lstStyle/>
        <a:p>
          <a:endParaRPr lang="en-US"/>
        </a:p>
      </dgm:t>
    </dgm:pt>
    <dgm:pt modelId="{33216915-E4AE-4B25-A3D9-E9F96F41AD5A}" type="pres">
      <dgm:prSet presAssocID="{66C6AA38-9509-40DB-9F6B-AD7C7B949611}" presName="composite" presStyleCnt="0"/>
      <dgm:spPr/>
    </dgm:pt>
    <dgm:pt modelId="{C4D7338A-9F04-41CE-A71A-ACC84188A20D}" type="pres">
      <dgm:prSet presAssocID="{66C6AA38-9509-40DB-9F6B-AD7C7B949611}" presName="imagSh" presStyleLbl="bgImgPlace1" presStyleIdx="1" presStyleCnt="7" custLinFactNeighborX="-922" custLinFactNeighborY="-9523"/>
      <dgm:spPr>
        <a:blipFill>
          <a:blip xmlns:r="http://schemas.openxmlformats.org/officeDocument/2006/relationships" r:embed="rId2" cstate="print">
            <a:extLst>
              <a:ext uri="{28A0092B-C50C-407E-A947-70E740481C1C}">
                <a14:useLocalDpi xmlns:a14="http://schemas.microsoft.com/office/drawing/2010/main" val="0"/>
              </a:ext>
            </a:extLst>
          </a:blip>
          <a:srcRect/>
          <a:stretch>
            <a:fillRect l="-50000" r="-50000"/>
          </a:stretch>
        </a:blipFill>
      </dgm:spPr>
    </dgm:pt>
    <dgm:pt modelId="{234A7105-EB32-4546-A8C3-14C334EB228F}" type="pres">
      <dgm:prSet presAssocID="{66C6AA38-9509-40DB-9F6B-AD7C7B949611}" presName="txNode" presStyleLbl="node1" presStyleIdx="1" presStyleCnt="7">
        <dgm:presLayoutVars>
          <dgm:bulletEnabled val="1"/>
        </dgm:presLayoutVars>
      </dgm:prSet>
      <dgm:spPr/>
      <dgm:t>
        <a:bodyPr/>
        <a:lstStyle/>
        <a:p>
          <a:endParaRPr lang="en-US"/>
        </a:p>
      </dgm:t>
    </dgm:pt>
    <dgm:pt modelId="{9440BAB2-0C35-43F3-94BC-4ED16518910B}" type="pres">
      <dgm:prSet presAssocID="{7EBE2D3C-634D-4212-9043-975826E40439}" presName="sibTrans" presStyleLbl="sibTrans2D1" presStyleIdx="1" presStyleCnt="6"/>
      <dgm:spPr/>
      <dgm:t>
        <a:bodyPr/>
        <a:lstStyle/>
        <a:p>
          <a:endParaRPr lang="en-US"/>
        </a:p>
      </dgm:t>
    </dgm:pt>
    <dgm:pt modelId="{E97B0909-A03B-4861-B156-DEEA4EC7E22B}" type="pres">
      <dgm:prSet presAssocID="{7EBE2D3C-634D-4212-9043-975826E40439}" presName="connTx" presStyleLbl="sibTrans2D1" presStyleIdx="1" presStyleCnt="6"/>
      <dgm:spPr/>
      <dgm:t>
        <a:bodyPr/>
        <a:lstStyle/>
        <a:p>
          <a:endParaRPr lang="en-US"/>
        </a:p>
      </dgm:t>
    </dgm:pt>
    <dgm:pt modelId="{7F9DA995-84AF-4885-A15B-D516D473E8BA}" type="pres">
      <dgm:prSet presAssocID="{717E76C5-4781-48C2-835D-A942E462555D}" presName="composite" presStyleCnt="0"/>
      <dgm:spPr/>
    </dgm:pt>
    <dgm:pt modelId="{2049483D-69D8-46E7-B8D4-1E20863D3029}" type="pres">
      <dgm:prSet presAssocID="{717E76C5-4781-48C2-835D-A942E462555D}" presName="imagSh" presStyleLbl="bgImgPlace1" presStyleIdx="2" presStyleCnt="7" custLinFactNeighborY="-14539"/>
      <dgm:spPr>
        <a:blipFill>
          <a:blip xmlns:r="http://schemas.openxmlformats.org/officeDocument/2006/relationships" r:embed="rId3" cstate="print">
            <a:extLst>
              <a:ext uri="{28A0092B-C50C-407E-A947-70E740481C1C}">
                <a14:useLocalDpi xmlns:a14="http://schemas.microsoft.com/office/drawing/2010/main" val="0"/>
              </a:ext>
            </a:extLst>
          </a:blip>
          <a:srcRect/>
          <a:stretch>
            <a:fillRect/>
          </a:stretch>
        </a:blipFill>
      </dgm:spPr>
    </dgm:pt>
    <dgm:pt modelId="{D4D8A0A7-6E81-4780-A486-CD709BFC5B6C}" type="pres">
      <dgm:prSet presAssocID="{717E76C5-4781-48C2-835D-A942E462555D}" presName="txNode" presStyleLbl="node1" presStyleIdx="2" presStyleCnt="7">
        <dgm:presLayoutVars>
          <dgm:bulletEnabled val="1"/>
        </dgm:presLayoutVars>
      </dgm:prSet>
      <dgm:spPr/>
      <dgm:t>
        <a:bodyPr/>
        <a:lstStyle/>
        <a:p>
          <a:endParaRPr lang="en-US"/>
        </a:p>
      </dgm:t>
    </dgm:pt>
    <dgm:pt modelId="{9960E656-9861-41A7-B72F-5033678059B2}" type="pres">
      <dgm:prSet presAssocID="{534E87E2-7AE2-4A97-AB62-51C31F257C2F}" presName="sibTrans" presStyleLbl="sibTrans2D1" presStyleIdx="2" presStyleCnt="6"/>
      <dgm:spPr/>
      <dgm:t>
        <a:bodyPr/>
        <a:lstStyle/>
        <a:p>
          <a:endParaRPr lang="en-US"/>
        </a:p>
      </dgm:t>
    </dgm:pt>
    <dgm:pt modelId="{99774116-E78F-4388-8777-B8A58B7AACE9}" type="pres">
      <dgm:prSet presAssocID="{534E87E2-7AE2-4A97-AB62-51C31F257C2F}" presName="connTx" presStyleLbl="sibTrans2D1" presStyleIdx="2" presStyleCnt="6"/>
      <dgm:spPr/>
      <dgm:t>
        <a:bodyPr/>
        <a:lstStyle/>
        <a:p>
          <a:endParaRPr lang="en-US"/>
        </a:p>
      </dgm:t>
    </dgm:pt>
    <dgm:pt modelId="{6ADFCF1E-B8EE-4B1E-A13E-BCD50217A4D0}" type="pres">
      <dgm:prSet presAssocID="{9E0FE6B3-7018-41CA-A852-773DACA16658}" presName="composite" presStyleCnt="0"/>
      <dgm:spPr/>
    </dgm:pt>
    <dgm:pt modelId="{9E937059-C275-4D7E-B4CC-904B1FA8C283}" type="pres">
      <dgm:prSet presAssocID="{9E0FE6B3-7018-41CA-A852-773DACA16658}" presName="imagSh" presStyleLbl="bgImgPlace1" presStyleIdx="3" presStyleCnt="7" custLinFactNeighborX="3437" custLinFactNeighborY="-18897"/>
      <dgm:spPr>
        <a:blipFill>
          <a:blip xmlns:r="http://schemas.openxmlformats.org/officeDocument/2006/relationships" r:embed="rId4" cstate="print">
            <a:extLst>
              <a:ext uri="{28A0092B-C50C-407E-A947-70E740481C1C}">
                <a14:useLocalDpi xmlns:a14="http://schemas.microsoft.com/office/drawing/2010/main" val="0"/>
              </a:ext>
            </a:extLst>
          </a:blip>
          <a:srcRect/>
          <a:stretch>
            <a:fillRect/>
          </a:stretch>
        </a:blipFill>
      </dgm:spPr>
    </dgm:pt>
    <dgm:pt modelId="{46865F23-67D9-43CF-8A8E-C5E020344513}" type="pres">
      <dgm:prSet presAssocID="{9E0FE6B3-7018-41CA-A852-773DACA16658}" presName="txNode" presStyleLbl="node1" presStyleIdx="3" presStyleCnt="7">
        <dgm:presLayoutVars>
          <dgm:bulletEnabled val="1"/>
        </dgm:presLayoutVars>
      </dgm:prSet>
      <dgm:spPr/>
      <dgm:t>
        <a:bodyPr/>
        <a:lstStyle/>
        <a:p>
          <a:endParaRPr lang="en-US"/>
        </a:p>
      </dgm:t>
    </dgm:pt>
    <dgm:pt modelId="{D5CCC40B-7EAF-474F-A917-8F400FC745BF}" type="pres">
      <dgm:prSet presAssocID="{0AEA4C1C-8EBE-4FE4-B20E-756B660629F9}" presName="sibTrans" presStyleLbl="sibTrans2D1" presStyleIdx="3" presStyleCnt="6"/>
      <dgm:spPr/>
      <dgm:t>
        <a:bodyPr/>
        <a:lstStyle/>
        <a:p>
          <a:endParaRPr lang="en-US"/>
        </a:p>
      </dgm:t>
    </dgm:pt>
    <dgm:pt modelId="{38A1D24B-5D8E-4A3B-B675-06C6B42C3B43}" type="pres">
      <dgm:prSet presAssocID="{0AEA4C1C-8EBE-4FE4-B20E-756B660629F9}" presName="connTx" presStyleLbl="sibTrans2D1" presStyleIdx="3" presStyleCnt="6"/>
      <dgm:spPr/>
      <dgm:t>
        <a:bodyPr/>
        <a:lstStyle/>
        <a:p>
          <a:endParaRPr lang="en-US"/>
        </a:p>
      </dgm:t>
    </dgm:pt>
    <dgm:pt modelId="{DD15D583-2BFB-4E08-8613-46DB34ED577B}" type="pres">
      <dgm:prSet presAssocID="{FE6F9B3B-AD94-44D4-B21B-2AA466D4E0BB}" presName="composite" presStyleCnt="0"/>
      <dgm:spPr/>
    </dgm:pt>
    <dgm:pt modelId="{D08D7F46-8D36-476B-8245-E0BE5D1F01FD}" type="pres">
      <dgm:prSet presAssocID="{FE6F9B3B-AD94-44D4-B21B-2AA466D4E0BB}" presName="imagSh" presStyleLbl="bgImgPlace1" presStyleIdx="4" presStyleCnt="7"/>
      <dgm:spPr>
        <a:blipFill>
          <a:blip xmlns:r="http://schemas.openxmlformats.org/officeDocument/2006/relationships" r:embed="rId5"/>
          <a:srcRect/>
          <a:stretch>
            <a:fillRect l="-27000" r="-27000"/>
          </a:stretch>
        </a:blipFill>
      </dgm:spPr>
    </dgm:pt>
    <dgm:pt modelId="{2A3A6EAA-8106-4287-A90A-561D78F99B8D}" type="pres">
      <dgm:prSet presAssocID="{FE6F9B3B-AD94-44D4-B21B-2AA466D4E0BB}" presName="txNode" presStyleLbl="node1" presStyleIdx="4" presStyleCnt="7">
        <dgm:presLayoutVars>
          <dgm:bulletEnabled val="1"/>
        </dgm:presLayoutVars>
      </dgm:prSet>
      <dgm:spPr/>
      <dgm:t>
        <a:bodyPr/>
        <a:lstStyle/>
        <a:p>
          <a:endParaRPr lang="en-US"/>
        </a:p>
      </dgm:t>
    </dgm:pt>
    <dgm:pt modelId="{A0D488EC-98DD-4807-8112-A9A9D7123E57}" type="pres">
      <dgm:prSet presAssocID="{BAECF512-DE6C-4053-AF33-75FCB5B55B2A}" presName="sibTrans" presStyleLbl="sibTrans2D1" presStyleIdx="4" presStyleCnt="6"/>
      <dgm:spPr/>
      <dgm:t>
        <a:bodyPr/>
        <a:lstStyle/>
        <a:p>
          <a:endParaRPr lang="en-US"/>
        </a:p>
      </dgm:t>
    </dgm:pt>
    <dgm:pt modelId="{E4875D8D-368C-4C29-8A8D-07746DC4B41F}" type="pres">
      <dgm:prSet presAssocID="{BAECF512-DE6C-4053-AF33-75FCB5B55B2A}" presName="connTx" presStyleLbl="sibTrans2D1" presStyleIdx="4" presStyleCnt="6"/>
      <dgm:spPr/>
      <dgm:t>
        <a:bodyPr/>
        <a:lstStyle/>
        <a:p>
          <a:endParaRPr lang="en-US"/>
        </a:p>
      </dgm:t>
    </dgm:pt>
    <dgm:pt modelId="{FA921BF6-B265-4429-BDDE-E406F81A27C0}" type="pres">
      <dgm:prSet presAssocID="{8693E527-23BA-4E3C-863E-865A7497DAD0}" presName="composite" presStyleCnt="0"/>
      <dgm:spPr/>
    </dgm:pt>
    <dgm:pt modelId="{F488432A-5021-4C15-818A-F4EB9BAFC09D}" type="pres">
      <dgm:prSet presAssocID="{8693E527-23BA-4E3C-863E-865A7497DAD0}" presName="imagSh" presStyleLbl="bgImgPlace1" presStyleIdx="5" presStyleCnt="7" custLinFactNeighborY="-13795"/>
      <dgm:spPr>
        <a:blipFill>
          <a:blip xmlns:r="http://schemas.openxmlformats.org/officeDocument/2006/relationships" r:embed="rId6" cstate="print">
            <a:extLst>
              <a:ext uri="{28A0092B-C50C-407E-A947-70E740481C1C}">
                <a14:useLocalDpi xmlns:a14="http://schemas.microsoft.com/office/drawing/2010/main" val="0"/>
              </a:ext>
            </a:extLst>
          </a:blip>
          <a:srcRect/>
          <a:stretch>
            <a:fillRect/>
          </a:stretch>
        </a:blipFill>
      </dgm:spPr>
    </dgm:pt>
    <dgm:pt modelId="{F5F5DCDB-66FC-4F8D-A627-C0C7E642270F}" type="pres">
      <dgm:prSet presAssocID="{8693E527-23BA-4E3C-863E-865A7497DAD0}" presName="txNode" presStyleLbl="node1" presStyleIdx="5" presStyleCnt="7" custLinFactNeighborX="-3775">
        <dgm:presLayoutVars>
          <dgm:bulletEnabled val="1"/>
        </dgm:presLayoutVars>
      </dgm:prSet>
      <dgm:spPr/>
      <dgm:t>
        <a:bodyPr/>
        <a:lstStyle/>
        <a:p>
          <a:endParaRPr lang="en-US"/>
        </a:p>
      </dgm:t>
    </dgm:pt>
    <dgm:pt modelId="{B58319F3-5411-42F2-91C6-95E12F5071A9}" type="pres">
      <dgm:prSet presAssocID="{DA392F71-C4FD-4F36-9261-203D2B272D8C}" presName="sibTrans" presStyleLbl="sibTrans2D1" presStyleIdx="5" presStyleCnt="6"/>
      <dgm:spPr/>
      <dgm:t>
        <a:bodyPr/>
        <a:lstStyle/>
        <a:p>
          <a:endParaRPr lang="en-US"/>
        </a:p>
      </dgm:t>
    </dgm:pt>
    <dgm:pt modelId="{A0FC43E7-0FA0-4710-8FC4-424DE88C14A5}" type="pres">
      <dgm:prSet presAssocID="{DA392F71-C4FD-4F36-9261-203D2B272D8C}" presName="connTx" presStyleLbl="sibTrans2D1" presStyleIdx="5" presStyleCnt="6"/>
      <dgm:spPr/>
      <dgm:t>
        <a:bodyPr/>
        <a:lstStyle/>
        <a:p>
          <a:endParaRPr lang="en-US"/>
        </a:p>
      </dgm:t>
    </dgm:pt>
    <dgm:pt modelId="{32261119-0203-497C-A96C-1A6AD8F17E57}" type="pres">
      <dgm:prSet presAssocID="{CF48E72A-5B90-4AF0-ABE0-764199F3DB1C}" presName="composite" presStyleCnt="0"/>
      <dgm:spPr/>
    </dgm:pt>
    <dgm:pt modelId="{C6EF1871-83D2-4C2A-A7B5-BCD5F0F3840D}" type="pres">
      <dgm:prSet presAssocID="{CF48E72A-5B90-4AF0-ABE0-764199F3DB1C}" presName="imagSh" presStyleLbl="bgImgPlace1" presStyleIdx="6" presStyleCnt="7" custLinFactNeighborX="4597" custLinFactNeighborY="-14167"/>
      <dgm:spPr>
        <a:blipFill>
          <a:blip xmlns:r="http://schemas.openxmlformats.org/officeDocument/2006/relationships" r:embed="rId7" cstate="print">
            <a:extLst>
              <a:ext uri="{28A0092B-C50C-407E-A947-70E740481C1C}">
                <a14:useLocalDpi xmlns:a14="http://schemas.microsoft.com/office/drawing/2010/main" val="0"/>
              </a:ext>
            </a:extLst>
          </a:blip>
          <a:srcRect/>
          <a:stretch>
            <a:fillRect l="-13000" r="-13000"/>
          </a:stretch>
        </a:blipFill>
      </dgm:spPr>
    </dgm:pt>
    <dgm:pt modelId="{AD5665BE-773B-4F2C-906F-B7F5F06D9C2E}" type="pres">
      <dgm:prSet presAssocID="{CF48E72A-5B90-4AF0-ABE0-764199F3DB1C}" presName="txNode" presStyleLbl="node1" presStyleIdx="6" presStyleCnt="7">
        <dgm:presLayoutVars>
          <dgm:bulletEnabled val="1"/>
        </dgm:presLayoutVars>
      </dgm:prSet>
      <dgm:spPr/>
      <dgm:t>
        <a:bodyPr/>
        <a:lstStyle/>
        <a:p>
          <a:endParaRPr lang="en-US"/>
        </a:p>
      </dgm:t>
    </dgm:pt>
  </dgm:ptLst>
  <dgm:cxnLst>
    <dgm:cxn modelId="{CA160245-2044-4549-BC5D-AE0B949427BC}" type="presOf" srcId="{CF48E72A-5B90-4AF0-ABE0-764199F3DB1C}" destId="{AD5665BE-773B-4F2C-906F-B7F5F06D9C2E}" srcOrd="0" destOrd="0" presId="urn:microsoft.com/office/officeart/2005/8/layout/hProcess10"/>
    <dgm:cxn modelId="{3222C962-02B0-45C1-B7ED-55F82CD02020}" type="presOf" srcId="{8693E527-23BA-4E3C-863E-865A7497DAD0}" destId="{F5F5DCDB-66FC-4F8D-A627-C0C7E642270F}" srcOrd="0" destOrd="0" presId="urn:microsoft.com/office/officeart/2005/8/layout/hProcess10"/>
    <dgm:cxn modelId="{11279C72-C179-4F42-8B91-C364338481C6}" type="presOf" srcId="{FE6F9B3B-AD94-44D4-B21B-2AA466D4E0BB}" destId="{2A3A6EAA-8106-4287-A90A-561D78F99B8D}" srcOrd="0" destOrd="0" presId="urn:microsoft.com/office/officeart/2005/8/layout/hProcess10"/>
    <dgm:cxn modelId="{0F7B9E42-3E48-41F8-B8BA-59FD762A64DF}" type="presOf" srcId="{0AEA4C1C-8EBE-4FE4-B20E-756B660629F9}" destId="{D5CCC40B-7EAF-474F-A917-8F400FC745BF}" srcOrd="0" destOrd="0" presId="urn:microsoft.com/office/officeart/2005/8/layout/hProcess10"/>
    <dgm:cxn modelId="{7670CC67-2CFF-44EB-A36E-A8B9E62728DF}" type="presOf" srcId="{534E87E2-7AE2-4A97-AB62-51C31F257C2F}" destId="{9960E656-9861-41A7-B72F-5033678059B2}" srcOrd="0" destOrd="0" presId="urn:microsoft.com/office/officeart/2005/8/layout/hProcess10"/>
    <dgm:cxn modelId="{CDA412E4-1643-4270-A41C-C8F34CF03A24}" srcId="{F967F0D9-ACB7-4CC7-82F3-37BDE022B1C7}" destId="{FE6F9B3B-AD94-44D4-B21B-2AA466D4E0BB}" srcOrd="4" destOrd="0" parTransId="{BE3E3077-FC07-42F9-8DD4-AC475A2C7264}" sibTransId="{BAECF512-DE6C-4053-AF33-75FCB5B55B2A}"/>
    <dgm:cxn modelId="{DD58952F-C833-41F0-A14C-0C42F2F131E5}" type="presOf" srcId="{534E87E2-7AE2-4A97-AB62-51C31F257C2F}" destId="{99774116-E78F-4388-8777-B8A58B7AACE9}" srcOrd="1" destOrd="0" presId="urn:microsoft.com/office/officeart/2005/8/layout/hProcess10"/>
    <dgm:cxn modelId="{782C7E67-A7BD-40CB-AB8A-8C325E4A3F75}" type="presOf" srcId="{9BDABE70-2F44-4AC1-AC3E-F2D73018CEF5}" destId="{07247123-3042-4049-9563-B5AAE86206BA}" srcOrd="0" destOrd="0" presId="urn:microsoft.com/office/officeart/2005/8/layout/hProcess10"/>
    <dgm:cxn modelId="{30444894-48BD-4D74-8CCF-38C1C0DBAAC5}" type="presOf" srcId="{9E0FE6B3-7018-41CA-A852-773DACA16658}" destId="{46865F23-67D9-43CF-8A8E-C5E020344513}" srcOrd="0" destOrd="0" presId="urn:microsoft.com/office/officeart/2005/8/layout/hProcess10"/>
    <dgm:cxn modelId="{D5914E41-CE8D-4F25-938F-FF2D33C0439A}" srcId="{F967F0D9-ACB7-4CC7-82F3-37BDE022B1C7}" destId="{9E0FE6B3-7018-41CA-A852-773DACA16658}" srcOrd="3" destOrd="0" parTransId="{07DEBCE0-7783-41DC-B161-676F51865DDF}" sibTransId="{0AEA4C1C-8EBE-4FE4-B20E-756B660629F9}"/>
    <dgm:cxn modelId="{3D644FBA-C1C7-4717-8279-3293A5E03D16}" type="presOf" srcId="{717E76C5-4781-48C2-835D-A942E462555D}" destId="{D4D8A0A7-6E81-4780-A486-CD709BFC5B6C}" srcOrd="0" destOrd="0" presId="urn:microsoft.com/office/officeart/2005/8/layout/hProcess10"/>
    <dgm:cxn modelId="{97606CD0-D252-4F1A-B224-608BF686F735}" type="presOf" srcId="{DA392F71-C4FD-4F36-9261-203D2B272D8C}" destId="{B58319F3-5411-42F2-91C6-95E12F5071A9}" srcOrd="0" destOrd="0" presId="urn:microsoft.com/office/officeart/2005/8/layout/hProcess10"/>
    <dgm:cxn modelId="{B43A56DA-8633-4406-A6F2-78AF5002D315}" srcId="{F967F0D9-ACB7-4CC7-82F3-37BDE022B1C7}" destId="{CF48E72A-5B90-4AF0-ABE0-764199F3DB1C}" srcOrd="6" destOrd="0" parTransId="{CECD5A06-C9E9-49AD-894C-CEC081A7ADFF}" sibTransId="{49F68E1D-F849-48CE-8977-151FAC9293D9}"/>
    <dgm:cxn modelId="{7ACBF70E-FA1A-428A-AA7A-E5C36D873D46}" type="presOf" srcId="{DA392F71-C4FD-4F36-9261-203D2B272D8C}" destId="{A0FC43E7-0FA0-4710-8FC4-424DE88C14A5}" srcOrd="1" destOrd="0" presId="urn:microsoft.com/office/officeart/2005/8/layout/hProcess10"/>
    <dgm:cxn modelId="{0F1C86A7-2DEC-4583-B091-BF55FE9D1C6A}" type="presOf" srcId="{0AEA4C1C-8EBE-4FE4-B20E-756B660629F9}" destId="{38A1D24B-5D8E-4A3B-B675-06C6B42C3B43}" srcOrd="1" destOrd="0" presId="urn:microsoft.com/office/officeart/2005/8/layout/hProcess10"/>
    <dgm:cxn modelId="{156D4A76-0514-46EF-B633-D5B8925FE1D4}" type="presOf" srcId="{66C6AA38-9509-40DB-9F6B-AD7C7B949611}" destId="{234A7105-EB32-4546-A8C3-14C334EB228F}" srcOrd="0" destOrd="0" presId="urn:microsoft.com/office/officeart/2005/8/layout/hProcess10"/>
    <dgm:cxn modelId="{FC9A6743-CBBF-4740-B3E3-623920EA17A3}" type="presOf" srcId="{E405EFA7-8300-4119-A360-39418D1DB5EC}" destId="{BB263821-5494-4C6B-BC79-D361E832F725}" srcOrd="0" destOrd="0" presId="urn:microsoft.com/office/officeart/2005/8/layout/hProcess10"/>
    <dgm:cxn modelId="{D2C0AF24-BE28-4F1C-8623-F17B2DB9696A}" type="presOf" srcId="{BAECF512-DE6C-4053-AF33-75FCB5B55B2A}" destId="{E4875D8D-368C-4C29-8A8D-07746DC4B41F}" srcOrd="1" destOrd="0" presId="urn:microsoft.com/office/officeart/2005/8/layout/hProcess10"/>
    <dgm:cxn modelId="{AA3A78E8-02DB-4538-893B-6931B95A53E9}" srcId="{F967F0D9-ACB7-4CC7-82F3-37BDE022B1C7}" destId="{8693E527-23BA-4E3C-863E-865A7497DAD0}" srcOrd="5" destOrd="0" parTransId="{717884F9-14DC-44C4-AFF7-2B87FCB17436}" sibTransId="{DA392F71-C4FD-4F36-9261-203D2B272D8C}"/>
    <dgm:cxn modelId="{1B24B210-BBF6-4280-8187-D044F9FB8E7A}" type="presOf" srcId="{F967F0D9-ACB7-4CC7-82F3-37BDE022B1C7}" destId="{2A92AD79-B150-4759-9D74-A64EF8B17ACD}" srcOrd="0" destOrd="0" presId="urn:microsoft.com/office/officeart/2005/8/layout/hProcess10"/>
    <dgm:cxn modelId="{1445698B-F128-4523-848D-EAB3E2D62FB0}" srcId="{F967F0D9-ACB7-4CC7-82F3-37BDE022B1C7}" destId="{717E76C5-4781-48C2-835D-A942E462555D}" srcOrd="2" destOrd="0" parTransId="{B2F84A9A-C6A6-4434-836D-F0E13BAB8C06}" sibTransId="{534E87E2-7AE2-4A97-AB62-51C31F257C2F}"/>
    <dgm:cxn modelId="{F3D687C9-53B9-4F6A-ACFF-564853DA8758}" type="presOf" srcId="{9BDABE70-2F44-4AC1-AC3E-F2D73018CEF5}" destId="{AB0829AD-ED1D-461B-BDBB-9D4D35A61190}" srcOrd="1" destOrd="0" presId="urn:microsoft.com/office/officeart/2005/8/layout/hProcess10"/>
    <dgm:cxn modelId="{DA26C2AD-3509-4ADD-A3B2-1C97A45168F7}" srcId="{F967F0D9-ACB7-4CC7-82F3-37BDE022B1C7}" destId="{E405EFA7-8300-4119-A360-39418D1DB5EC}" srcOrd="0" destOrd="0" parTransId="{45FE89E2-D397-439B-B9D0-AA071EF4A881}" sibTransId="{9BDABE70-2F44-4AC1-AC3E-F2D73018CEF5}"/>
    <dgm:cxn modelId="{7443B0EA-3F8C-49FD-985E-1460C5BD5E66}" srcId="{F967F0D9-ACB7-4CC7-82F3-37BDE022B1C7}" destId="{66C6AA38-9509-40DB-9F6B-AD7C7B949611}" srcOrd="1" destOrd="0" parTransId="{510551AC-B944-4208-98A8-2A54E3A501F0}" sibTransId="{7EBE2D3C-634D-4212-9043-975826E40439}"/>
    <dgm:cxn modelId="{5A1472F1-9424-464B-B135-F495F708B842}" type="presOf" srcId="{7EBE2D3C-634D-4212-9043-975826E40439}" destId="{E97B0909-A03B-4861-B156-DEEA4EC7E22B}" srcOrd="1" destOrd="0" presId="urn:microsoft.com/office/officeart/2005/8/layout/hProcess10"/>
    <dgm:cxn modelId="{07F8AEF5-BDBF-454A-B385-1734C8657715}" type="presOf" srcId="{BAECF512-DE6C-4053-AF33-75FCB5B55B2A}" destId="{A0D488EC-98DD-4807-8112-A9A9D7123E57}" srcOrd="0" destOrd="0" presId="urn:microsoft.com/office/officeart/2005/8/layout/hProcess10"/>
    <dgm:cxn modelId="{D6063AC9-BD96-42F7-976E-68A8CC87AF56}" type="presOf" srcId="{7EBE2D3C-634D-4212-9043-975826E40439}" destId="{9440BAB2-0C35-43F3-94BC-4ED16518910B}" srcOrd="0" destOrd="0" presId="urn:microsoft.com/office/officeart/2005/8/layout/hProcess10"/>
    <dgm:cxn modelId="{8FF2A384-849E-4853-92AE-2E5367187111}" type="presParOf" srcId="{2A92AD79-B150-4759-9D74-A64EF8B17ACD}" destId="{73A1C60B-D779-4982-8A9E-3753C2ECAB55}" srcOrd="0" destOrd="0" presId="urn:microsoft.com/office/officeart/2005/8/layout/hProcess10"/>
    <dgm:cxn modelId="{8AC276EB-9B99-4E77-B6D1-EDBA35686E67}" type="presParOf" srcId="{73A1C60B-D779-4982-8A9E-3753C2ECAB55}" destId="{3046CC61-BF69-4B01-A763-1C963EA2B56C}" srcOrd="0" destOrd="0" presId="urn:microsoft.com/office/officeart/2005/8/layout/hProcess10"/>
    <dgm:cxn modelId="{099B8B86-CFDE-42CE-8FFF-283AF46AAD7B}" type="presParOf" srcId="{73A1C60B-D779-4982-8A9E-3753C2ECAB55}" destId="{BB263821-5494-4C6B-BC79-D361E832F725}" srcOrd="1" destOrd="0" presId="urn:microsoft.com/office/officeart/2005/8/layout/hProcess10"/>
    <dgm:cxn modelId="{31D2EF80-3DD6-4A52-9DCB-0E028EA88B33}" type="presParOf" srcId="{2A92AD79-B150-4759-9D74-A64EF8B17ACD}" destId="{07247123-3042-4049-9563-B5AAE86206BA}" srcOrd="1" destOrd="0" presId="urn:microsoft.com/office/officeart/2005/8/layout/hProcess10"/>
    <dgm:cxn modelId="{17D2E982-D079-4C99-BC6C-4C089CA2F0E2}" type="presParOf" srcId="{07247123-3042-4049-9563-B5AAE86206BA}" destId="{AB0829AD-ED1D-461B-BDBB-9D4D35A61190}" srcOrd="0" destOrd="0" presId="urn:microsoft.com/office/officeart/2005/8/layout/hProcess10"/>
    <dgm:cxn modelId="{944B9291-BDB0-448D-875B-30083C284C5F}" type="presParOf" srcId="{2A92AD79-B150-4759-9D74-A64EF8B17ACD}" destId="{33216915-E4AE-4B25-A3D9-E9F96F41AD5A}" srcOrd="2" destOrd="0" presId="urn:microsoft.com/office/officeart/2005/8/layout/hProcess10"/>
    <dgm:cxn modelId="{DBF33094-6FC9-4288-B90E-4D1175BED5BA}" type="presParOf" srcId="{33216915-E4AE-4B25-A3D9-E9F96F41AD5A}" destId="{C4D7338A-9F04-41CE-A71A-ACC84188A20D}" srcOrd="0" destOrd="0" presId="urn:microsoft.com/office/officeart/2005/8/layout/hProcess10"/>
    <dgm:cxn modelId="{F415BA07-1A16-46D1-90DC-3305CB94BB0C}" type="presParOf" srcId="{33216915-E4AE-4B25-A3D9-E9F96F41AD5A}" destId="{234A7105-EB32-4546-A8C3-14C334EB228F}" srcOrd="1" destOrd="0" presId="urn:microsoft.com/office/officeart/2005/8/layout/hProcess10"/>
    <dgm:cxn modelId="{BF5151BF-1EF4-4B26-AA79-C378119F99B4}" type="presParOf" srcId="{2A92AD79-B150-4759-9D74-A64EF8B17ACD}" destId="{9440BAB2-0C35-43F3-94BC-4ED16518910B}" srcOrd="3" destOrd="0" presId="urn:microsoft.com/office/officeart/2005/8/layout/hProcess10"/>
    <dgm:cxn modelId="{A992F640-5C04-4F77-9EA4-71DD3790F914}" type="presParOf" srcId="{9440BAB2-0C35-43F3-94BC-4ED16518910B}" destId="{E97B0909-A03B-4861-B156-DEEA4EC7E22B}" srcOrd="0" destOrd="0" presId="urn:microsoft.com/office/officeart/2005/8/layout/hProcess10"/>
    <dgm:cxn modelId="{27F01F73-085E-4134-8B19-FF102B858D3D}" type="presParOf" srcId="{2A92AD79-B150-4759-9D74-A64EF8B17ACD}" destId="{7F9DA995-84AF-4885-A15B-D516D473E8BA}" srcOrd="4" destOrd="0" presId="urn:microsoft.com/office/officeart/2005/8/layout/hProcess10"/>
    <dgm:cxn modelId="{ED43D326-DEBE-44F4-B82B-1BE4F7EBAFC8}" type="presParOf" srcId="{7F9DA995-84AF-4885-A15B-D516D473E8BA}" destId="{2049483D-69D8-46E7-B8D4-1E20863D3029}" srcOrd="0" destOrd="0" presId="urn:microsoft.com/office/officeart/2005/8/layout/hProcess10"/>
    <dgm:cxn modelId="{FD3F720F-FDF6-4389-9DFB-159EBB063A24}" type="presParOf" srcId="{7F9DA995-84AF-4885-A15B-D516D473E8BA}" destId="{D4D8A0A7-6E81-4780-A486-CD709BFC5B6C}" srcOrd="1" destOrd="0" presId="urn:microsoft.com/office/officeart/2005/8/layout/hProcess10"/>
    <dgm:cxn modelId="{50233423-A32F-4980-99CC-FDC7347A2D78}" type="presParOf" srcId="{2A92AD79-B150-4759-9D74-A64EF8B17ACD}" destId="{9960E656-9861-41A7-B72F-5033678059B2}" srcOrd="5" destOrd="0" presId="urn:microsoft.com/office/officeart/2005/8/layout/hProcess10"/>
    <dgm:cxn modelId="{9C7B973C-13C8-4AB9-A404-2ABAC80281CD}" type="presParOf" srcId="{9960E656-9861-41A7-B72F-5033678059B2}" destId="{99774116-E78F-4388-8777-B8A58B7AACE9}" srcOrd="0" destOrd="0" presId="urn:microsoft.com/office/officeart/2005/8/layout/hProcess10"/>
    <dgm:cxn modelId="{A84E6F0D-1E14-40DA-8148-56A71B133B5B}" type="presParOf" srcId="{2A92AD79-B150-4759-9D74-A64EF8B17ACD}" destId="{6ADFCF1E-B8EE-4B1E-A13E-BCD50217A4D0}" srcOrd="6" destOrd="0" presId="urn:microsoft.com/office/officeart/2005/8/layout/hProcess10"/>
    <dgm:cxn modelId="{13DBD1FD-576C-4A5F-BCAB-D81AE990FFD3}" type="presParOf" srcId="{6ADFCF1E-B8EE-4B1E-A13E-BCD50217A4D0}" destId="{9E937059-C275-4D7E-B4CC-904B1FA8C283}" srcOrd="0" destOrd="0" presId="urn:microsoft.com/office/officeart/2005/8/layout/hProcess10"/>
    <dgm:cxn modelId="{32309367-5E25-453B-ABF2-E7E75286F920}" type="presParOf" srcId="{6ADFCF1E-B8EE-4B1E-A13E-BCD50217A4D0}" destId="{46865F23-67D9-43CF-8A8E-C5E020344513}" srcOrd="1" destOrd="0" presId="urn:microsoft.com/office/officeart/2005/8/layout/hProcess10"/>
    <dgm:cxn modelId="{A47AB997-710A-4877-B67F-9B5A49F75EA9}" type="presParOf" srcId="{2A92AD79-B150-4759-9D74-A64EF8B17ACD}" destId="{D5CCC40B-7EAF-474F-A917-8F400FC745BF}" srcOrd="7" destOrd="0" presId="urn:microsoft.com/office/officeart/2005/8/layout/hProcess10"/>
    <dgm:cxn modelId="{84C5ED8C-C0F6-49E6-B04D-B8DB83C070BA}" type="presParOf" srcId="{D5CCC40B-7EAF-474F-A917-8F400FC745BF}" destId="{38A1D24B-5D8E-4A3B-B675-06C6B42C3B43}" srcOrd="0" destOrd="0" presId="urn:microsoft.com/office/officeart/2005/8/layout/hProcess10"/>
    <dgm:cxn modelId="{4397A57C-980C-4308-8D38-4B853BC41437}" type="presParOf" srcId="{2A92AD79-B150-4759-9D74-A64EF8B17ACD}" destId="{DD15D583-2BFB-4E08-8613-46DB34ED577B}" srcOrd="8" destOrd="0" presId="urn:microsoft.com/office/officeart/2005/8/layout/hProcess10"/>
    <dgm:cxn modelId="{D04855B2-3CAE-4F02-86FD-380D9156B976}" type="presParOf" srcId="{DD15D583-2BFB-4E08-8613-46DB34ED577B}" destId="{D08D7F46-8D36-476B-8245-E0BE5D1F01FD}" srcOrd="0" destOrd="0" presId="urn:microsoft.com/office/officeart/2005/8/layout/hProcess10"/>
    <dgm:cxn modelId="{EC0B164B-6B36-4BEC-A86F-48DA1127AF53}" type="presParOf" srcId="{DD15D583-2BFB-4E08-8613-46DB34ED577B}" destId="{2A3A6EAA-8106-4287-A90A-561D78F99B8D}" srcOrd="1" destOrd="0" presId="urn:microsoft.com/office/officeart/2005/8/layout/hProcess10"/>
    <dgm:cxn modelId="{D0E44C30-12A2-494C-A56C-9BD0BEAC0DC6}" type="presParOf" srcId="{2A92AD79-B150-4759-9D74-A64EF8B17ACD}" destId="{A0D488EC-98DD-4807-8112-A9A9D7123E57}" srcOrd="9" destOrd="0" presId="urn:microsoft.com/office/officeart/2005/8/layout/hProcess10"/>
    <dgm:cxn modelId="{ECE3FB55-EC80-4A6D-9589-6BF0493D7802}" type="presParOf" srcId="{A0D488EC-98DD-4807-8112-A9A9D7123E57}" destId="{E4875D8D-368C-4C29-8A8D-07746DC4B41F}" srcOrd="0" destOrd="0" presId="urn:microsoft.com/office/officeart/2005/8/layout/hProcess10"/>
    <dgm:cxn modelId="{F658656B-2072-43B0-BAC0-A370C92F3241}" type="presParOf" srcId="{2A92AD79-B150-4759-9D74-A64EF8B17ACD}" destId="{FA921BF6-B265-4429-BDDE-E406F81A27C0}" srcOrd="10" destOrd="0" presId="urn:microsoft.com/office/officeart/2005/8/layout/hProcess10"/>
    <dgm:cxn modelId="{5416E0ED-F4A9-463A-AD80-0CF78A924C9A}" type="presParOf" srcId="{FA921BF6-B265-4429-BDDE-E406F81A27C0}" destId="{F488432A-5021-4C15-818A-F4EB9BAFC09D}" srcOrd="0" destOrd="0" presId="urn:microsoft.com/office/officeart/2005/8/layout/hProcess10"/>
    <dgm:cxn modelId="{F323B91B-80CB-41C5-B646-95425E837A5D}" type="presParOf" srcId="{FA921BF6-B265-4429-BDDE-E406F81A27C0}" destId="{F5F5DCDB-66FC-4F8D-A627-C0C7E642270F}" srcOrd="1" destOrd="0" presId="urn:microsoft.com/office/officeart/2005/8/layout/hProcess10"/>
    <dgm:cxn modelId="{3BB2295E-9A97-4FBA-97F5-ACC6C94C9D95}" type="presParOf" srcId="{2A92AD79-B150-4759-9D74-A64EF8B17ACD}" destId="{B58319F3-5411-42F2-91C6-95E12F5071A9}" srcOrd="11" destOrd="0" presId="urn:microsoft.com/office/officeart/2005/8/layout/hProcess10"/>
    <dgm:cxn modelId="{7FCB55B8-089E-4CA0-A3F4-D4BF69E02460}" type="presParOf" srcId="{B58319F3-5411-42F2-91C6-95E12F5071A9}" destId="{A0FC43E7-0FA0-4710-8FC4-424DE88C14A5}" srcOrd="0" destOrd="0" presId="urn:microsoft.com/office/officeart/2005/8/layout/hProcess10"/>
    <dgm:cxn modelId="{3C677C89-F14C-4FBB-8CCA-E4F67972D139}" type="presParOf" srcId="{2A92AD79-B150-4759-9D74-A64EF8B17ACD}" destId="{32261119-0203-497C-A96C-1A6AD8F17E57}" srcOrd="12" destOrd="0" presId="urn:microsoft.com/office/officeart/2005/8/layout/hProcess10"/>
    <dgm:cxn modelId="{6F44348E-4B7A-4516-AE11-748010DA0951}" type="presParOf" srcId="{32261119-0203-497C-A96C-1A6AD8F17E57}" destId="{C6EF1871-83D2-4C2A-A7B5-BCD5F0F3840D}" srcOrd="0" destOrd="0" presId="urn:microsoft.com/office/officeart/2005/8/layout/hProcess10"/>
    <dgm:cxn modelId="{EC4DCD19-E2C8-4E95-9936-18559793899A}" type="presParOf" srcId="{32261119-0203-497C-A96C-1A6AD8F17E57}" destId="{AD5665BE-773B-4F2C-906F-B7F5F06D9C2E}" srcOrd="1" destOrd="0" presId="urn:microsoft.com/office/officeart/2005/8/layout/hProcess10"/>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46CC61-BF69-4B01-A763-1C963EA2B56C}">
      <dsp:nvSpPr>
        <dsp:cNvPr id="0" name=""/>
        <dsp:cNvSpPr/>
      </dsp:nvSpPr>
      <dsp:spPr>
        <a:xfrm>
          <a:off x="4900" y="2732111"/>
          <a:ext cx="774817" cy="774817"/>
        </a:xfrm>
        <a:prstGeom prst="roundRect">
          <a:avLst>
            <a:gd name="adj" fmla="val 10000"/>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25000" r="-25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B263821-5494-4C6B-BC79-D361E832F725}">
      <dsp:nvSpPr>
        <dsp:cNvPr id="0" name=""/>
        <dsp:cNvSpPr/>
      </dsp:nvSpPr>
      <dsp:spPr>
        <a:xfrm>
          <a:off x="127213" y="3221648"/>
          <a:ext cx="774817" cy="774817"/>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a:t>Social</a:t>
          </a:r>
        </a:p>
        <a:p>
          <a:pPr lvl="0" algn="ctr" defTabSz="444500">
            <a:lnSpc>
              <a:spcPct val="90000"/>
            </a:lnSpc>
            <a:spcBef>
              <a:spcPct val="0"/>
            </a:spcBef>
            <a:spcAft>
              <a:spcPct val="35000"/>
            </a:spcAft>
          </a:pPr>
          <a:r>
            <a:rPr lang="en-US" sz="1000" kern="1200" dirty="0"/>
            <a:t>interaction</a:t>
          </a:r>
        </a:p>
      </dsp:txBody>
      <dsp:txXfrm>
        <a:off x="149907" y="3244342"/>
        <a:ext cx="729429" cy="729429"/>
      </dsp:txXfrm>
    </dsp:sp>
    <dsp:sp modelId="{07247123-3042-4049-9563-B5AAE86206BA}">
      <dsp:nvSpPr>
        <dsp:cNvPr id="0" name=""/>
        <dsp:cNvSpPr/>
      </dsp:nvSpPr>
      <dsp:spPr>
        <a:xfrm rot="21458158">
          <a:off x="925065" y="3001433"/>
          <a:ext cx="145533" cy="186177"/>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lang="en-US" sz="800" kern="1200"/>
        </a:p>
      </dsp:txBody>
      <dsp:txXfrm>
        <a:off x="925084" y="3039568"/>
        <a:ext cx="101873" cy="111707"/>
      </dsp:txXfrm>
    </dsp:sp>
    <dsp:sp modelId="{C4D7338A-9F04-41CE-A71A-ACC84188A20D}">
      <dsp:nvSpPr>
        <dsp:cNvPr id="0" name=""/>
        <dsp:cNvSpPr/>
      </dsp:nvSpPr>
      <dsp:spPr>
        <a:xfrm>
          <a:off x="1195174" y="2682972"/>
          <a:ext cx="774817" cy="774817"/>
        </a:xfrm>
        <a:prstGeom prst="roundRect">
          <a:avLst>
            <a:gd name="adj" fmla="val 10000"/>
          </a:avLst>
        </a:prstGeom>
        <a:blipFill>
          <a:blip xmlns:r="http://schemas.openxmlformats.org/officeDocument/2006/relationships" r:embed="rId2" cstate="print">
            <a:extLst>
              <a:ext uri="{28A0092B-C50C-407E-A947-70E740481C1C}">
                <a14:useLocalDpi xmlns:a14="http://schemas.microsoft.com/office/drawing/2010/main" val="0"/>
              </a:ext>
            </a:extLst>
          </a:blip>
          <a:srcRect/>
          <a:stretch>
            <a:fillRect l="-50000" r="-50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34A7105-EB32-4546-A8C3-14C334EB228F}">
      <dsp:nvSpPr>
        <dsp:cNvPr id="0" name=""/>
        <dsp:cNvSpPr/>
      </dsp:nvSpPr>
      <dsp:spPr>
        <a:xfrm>
          <a:off x="1328451" y="3221648"/>
          <a:ext cx="774817" cy="774817"/>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a:t>Analyze </a:t>
          </a:r>
          <a:br>
            <a:rPr lang="en-US" sz="1000" kern="1200" dirty="0"/>
          </a:br>
          <a:r>
            <a:rPr lang="en-US" sz="1000" kern="1200" dirty="0"/>
            <a:t>information</a:t>
          </a:r>
        </a:p>
      </dsp:txBody>
      <dsp:txXfrm>
        <a:off x="1351145" y="3244342"/>
        <a:ext cx="729429" cy="729429"/>
      </dsp:txXfrm>
    </dsp:sp>
    <dsp:sp modelId="{9440BAB2-0C35-43F3-94BC-4ED16518910B}">
      <dsp:nvSpPr>
        <dsp:cNvPr id="0" name=""/>
        <dsp:cNvSpPr/>
      </dsp:nvSpPr>
      <dsp:spPr>
        <a:xfrm rot="21489471">
          <a:off x="2121700" y="2957511"/>
          <a:ext cx="151825" cy="186177"/>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lang="en-US" sz="800" kern="1200"/>
        </a:p>
      </dsp:txBody>
      <dsp:txXfrm>
        <a:off x="2121712" y="2995478"/>
        <a:ext cx="106278" cy="111707"/>
      </dsp:txXfrm>
    </dsp:sp>
    <dsp:sp modelId="{2049483D-69D8-46E7-B8D4-1E20863D3029}">
      <dsp:nvSpPr>
        <dsp:cNvPr id="0" name=""/>
        <dsp:cNvSpPr/>
      </dsp:nvSpPr>
      <dsp:spPr>
        <a:xfrm>
          <a:off x="2403555" y="2644107"/>
          <a:ext cx="774817" cy="774817"/>
        </a:xfrm>
        <a:prstGeom prst="roundRect">
          <a:avLst>
            <a:gd name="adj" fmla="val 10000"/>
          </a:avLst>
        </a:prstGeom>
        <a:blipFill>
          <a:blip xmlns:r="http://schemas.openxmlformats.org/officeDocument/2006/relationships" r:embed="rId3" cstate="print">
            <a:extLst>
              <a:ext uri="{28A0092B-C50C-407E-A947-70E740481C1C}">
                <a14:useLocalDpi xmlns:a14="http://schemas.microsoft.com/office/drawing/2010/main" val="0"/>
              </a:ext>
            </a:extLst>
          </a:blip>
          <a:srcRect/>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4D8A0A7-6E81-4780-A486-CD709BFC5B6C}">
      <dsp:nvSpPr>
        <dsp:cNvPr id="0" name=""/>
        <dsp:cNvSpPr/>
      </dsp:nvSpPr>
      <dsp:spPr>
        <a:xfrm>
          <a:off x="2529688" y="3221648"/>
          <a:ext cx="774817" cy="774817"/>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a:t>Define the</a:t>
          </a:r>
          <a:br>
            <a:rPr lang="en-US" sz="1000" kern="1200" dirty="0"/>
          </a:br>
          <a:r>
            <a:rPr lang="en-US" sz="1000" kern="1200" dirty="0"/>
            <a:t>problem</a:t>
          </a:r>
        </a:p>
      </dsp:txBody>
      <dsp:txXfrm>
        <a:off x="2552382" y="3244342"/>
        <a:ext cx="729429" cy="729429"/>
      </dsp:txXfrm>
    </dsp:sp>
    <dsp:sp modelId="{9960E656-9861-41A7-B72F-5033678059B2}">
      <dsp:nvSpPr>
        <dsp:cNvPr id="0" name=""/>
        <dsp:cNvSpPr/>
      </dsp:nvSpPr>
      <dsp:spPr>
        <a:xfrm rot="21505485">
          <a:off x="3336911" y="2921232"/>
          <a:ext cx="158627" cy="186177"/>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lang="en-US" sz="800" kern="1200"/>
        </a:p>
      </dsp:txBody>
      <dsp:txXfrm>
        <a:off x="3336920" y="2959121"/>
        <a:ext cx="111039" cy="111707"/>
      </dsp:txXfrm>
    </dsp:sp>
    <dsp:sp modelId="{9E937059-C275-4D7E-B4CC-904B1FA8C283}">
      <dsp:nvSpPr>
        <dsp:cNvPr id="0" name=""/>
        <dsp:cNvSpPr/>
      </dsp:nvSpPr>
      <dsp:spPr>
        <a:xfrm>
          <a:off x="3631424" y="2610340"/>
          <a:ext cx="774817" cy="774817"/>
        </a:xfrm>
        <a:prstGeom prst="roundRect">
          <a:avLst>
            <a:gd name="adj" fmla="val 10000"/>
          </a:avLst>
        </a:prstGeom>
        <a:blipFill>
          <a:blip xmlns:r="http://schemas.openxmlformats.org/officeDocument/2006/relationships" r:embed="rId4" cstate="print">
            <a:extLst>
              <a:ext uri="{28A0092B-C50C-407E-A947-70E740481C1C}">
                <a14:useLocalDpi xmlns:a14="http://schemas.microsoft.com/office/drawing/2010/main" val="0"/>
              </a:ext>
            </a:extLst>
          </a:blip>
          <a:srcRect/>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6865F23-67D9-43CF-8A8E-C5E020344513}">
      <dsp:nvSpPr>
        <dsp:cNvPr id="0" name=""/>
        <dsp:cNvSpPr/>
      </dsp:nvSpPr>
      <dsp:spPr>
        <a:xfrm>
          <a:off x="3730926" y="3221648"/>
          <a:ext cx="774817" cy="774817"/>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a:t>alternatives</a:t>
          </a:r>
        </a:p>
      </dsp:txBody>
      <dsp:txXfrm>
        <a:off x="3753620" y="3244342"/>
        <a:ext cx="729429" cy="729429"/>
      </dsp:txXfrm>
    </dsp:sp>
    <dsp:sp modelId="{D5CCC40B-7EAF-474F-A917-8F400FC745BF}">
      <dsp:nvSpPr>
        <dsp:cNvPr id="0" name=""/>
        <dsp:cNvSpPr/>
      </dsp:nvSpPr>
      <dsp:spPr>
        <a:xfrm rot="426323">
          <a:off x="4545626" y="2979115"/>
          <a:ext cx="141009" cy="186177"/>
        </a:xfrm>
        <a:prstGeom prst="righ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lang="en-US" sz="800" kern="1200"/>
        </a:p>
      </dsp:txBody>
      <dsp:txXfrm>
        <a:off x="4545788" y="3013734"/>
        <a:ext cx="98706" cy="111707"/>
      </dsp:txXfrm>
    </dsp:sp>
    <dsp:sp modelId="{D08D7F46-8D36-476B-8245-E0BE5D1F01FD}">
      <dsp:nvSpPr>
        <dsp:cNvPr id="0" name=""/>
        <dsp:cNvSpPr/>
      </dsp:nvSpPr>
      <dsp:spPr>
        <a:xfrm>
          <a:off x="4806031" y="2756758"/>
          <a:ext cx="774817" cy="774817"/>
        </a:xfrm>
        <a:prstGeom prst="roundRect">
          <a:avLst>
            <a:gd name="adj" fmla="val 10000"/>
          </a:avLst>
        </a:prstGeom>
        <a:blipFill>
          <a:blip xmlns:r="http://schemas.openxmlformats.org/officeDocument/2006/relationships" r:embed="rId5"/>
          <a:srcRect/>
          <a:stretch>
            <a:fillRect l="-27000" r="-27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A3A6EAA-8106-4287-A90A-561D78F99B8D}">
      <dsp:nvSpPr>
        <dsp:cNvPr id="0" name=""/>
        <dsp:cNvSpPr/>
      </dsp:nvSpPr>
      <dsp:spPr>
        <a:xfrm>
          <a:off x="4932164" y="3221648"/>
          <a:ext cx="774817" cy="774817"/>
        </a:xfrm>
        <a:prstGeom prst="roundRect">
          <a:avLst>
            <a:gd name="adj" fmla="val 10000"/>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a:t>Choose the</a:t>
          </a:r>
        </a:p>
        <a:p>
          <a:pPr lvl="0" algn="ctr" defTabSz="444500">
            <a:lnSpc>
              <a:spcPct val="90000"/>
            </a:lnSpc>
            <a:spcBef>
              <a:spcPct val="0"/>
            </a:spcBef>
            <a:spcAft>
              <a:spcPct val="35000"/>
            </a:spcAft>
          </a:pPr>
          <a:r>
            <a:rPr lang="en-US" sz="1000" kern="1200" dirty="0"/>
            <a:t>Best alternative</a:t>
          </a:r>
        </a:p>
      </dsp:txBody>
      <dsp:txXfrm>
        <a:off x="4954858" y="3244342"/>
        <a:ext cx="729429" cy="729429"/>
      </dsp:txXfrm>
    </dsp:sp>
    <dsp:sp modelId="{A0D488EC-98DD-4807-8112-A9A9D7123E57}">
      <dsp:nvSpPr>
        <dsp:cNvPr id="0" name=""/>
        <dsp:cNvSpPr/>
      </dsp:nvSpPr>
      <dsp:spPr>
        <a:xfrm rot="21294913">
          <a:off x="5729801" y="2996686"/>
          <a:ext cx="149836" cy="186177"/>
        </a:xfrm>
        <a:prstGeom prst="rightArrow">
          <a:avLst>
            <a:gd name="adj1" fmla="val 60000"/>
            <a:gd name="adj2" fmla="val 5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lang="en-US" sz="800" kern="1200"/>
        </a:p>
      </dsp:txBody>
      <dsp:txXfrm>
        <a:off x="5729889" y="3035913"/>
        <a:ext cx="104885" cy="111707"/>
      </dsp:txXfrm>
    </dsp:sp>
    <dsp:sp modelId="{F488432A-5021-4C15-818A-F4EB9BAFC09D}">
      <dsp:nvSpPr>
        <dsp:cNvPr id="0" name=""/>
        <dsp:cNvSpPr/>
      </dsp:nvSpPr>
      <dsp:spPr>
        <a:xfrm>
          <a:off x="6007269" y="2649872"/>
          <a:ext cx="774817" cy="774817"/>
        </a:xfrm>
        <a:prstGeom prst="roundRect">
          <a:avLst>
            <a:gd name="adj" fmla="val 10000"/>
          </a:avLst>
        </a:prstGeom>
        <a:blipFill>
          <a:blip xmlns:r="http://schemas.openxmlformats.org/officeDocument/2006/relationships" r:embed="rId6" cstate="print">
            <a:extLst>
              <a:ext uri="{28A0092B-C50C-407E-A947-70E740481C1C}">
                <a14:useLocalDpi xmlns:a14="http://schemas.microsoft.com/office/drawing/2010/main" val="0"/>
              </a:ext>
            </a:extLst>
          </a:blip>
          <a:srcRect/>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5F5DCDB-66FC-4F8D-A627-C0C7E642270F}">
      <dsp:nvSpPr>
        <dsp:cNvPr id="0" name=""/>
        <dsp:cNvSpPr/>
      </dsp:nvSpPr>
      <dsp:spPr>
        <a:xfrm>
          <a:off x="6104152" y="3221648"/>
          <a:ext cx="774817" cy="774817"/>
        </a:xfrm>
        <a:prstGeom prst="roundRect">
          <a:avLst>
            <a:gd name="adj" fmla="val 10000"/>
          </a:avLst>
        </a:prstGeom>
        <a:solidFill>
          <a:schemeClr val="accent4">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endParaRPr lang="en-US" sz="1000" kern="1200"/>
        </a:p>
      </dsp:txBody>
      <dsp:txXfrm>
        <a:off x="6126846" y="3244342"/>
        <a:ext cx="729429" cy="729429"/>
      </dsp:txXfrm>
    </dsp:sp>
    <dsp:sp modelId="{B58319F3-5411-42F2-91C6-95E12F5071A9}">
      <dsp:nvSpPr>
        <dsp:cNvPr id="0" name=""/>
        <dsp:cNvSpPr/>
      </dsp:nvSpPr>
      <dsp:spPr>
        <a:xfrm rot="21591989">
          <a:off x="6943800" y="2942724"/>
          <a:ext cx="161713" cy="186177"/>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lang="en-US" sz="800" kern="1200"/>
        </a:p>
      </dsp:txBody>
      <dsp:txXfrm>
        <a:off x="6943800" y="2980016"/>
        <a:ext cx="113199" cy="111707"/>
      </dsp:txXfrm>
    </dsp:sp>
    <dsp:sp modelId="{C6EF1871-83D2-4C2A-A7B5-BCD5F0F3840D}">
      <dsp:nvSpPr>
        <dsp:cNvPr id="0" name=""/>
        <dsp:cNvSpPr/>
      </dsp:nvSpPr>
      <dsp:spPr>
        <a:xfrm>
          <a:off x="7244125" y="2646989"/>
          <a:ext cx="774817" cy="774817"/>
        </a:xfrm>
        <a:prstGeom prst="roundRect">
          <a:avLst>
            <a:gd name="adj" fmla="val 10000"/>
          </a:avLst>
        </a:prstGeom>
        <a:blipFill>
          <a:blip xmlns:r="http://schemas.openxmlformats.org/officeDocument/2006/relationships" r:embed="rId7" cstate="print">
            <a:extLst>
              <a:ext uri="{28A0092B-C50C-407E-A947-70E740481C1C}">
                <a14:useLocalDpi xmlns:a14="http://schemas.microsoft.com/office/drawing/2010/main" val="0"/>
              </a:ext>
            </a:extLst>
          </a:blip>
          <a:srcRect/>
          <a:stretch>
            <a:fillRect l="-13000" r="-13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D5665BE-773B-4F2C-906F-B7F5F06D9C2E}">
      <dsp:nvSpPr>
        <dsp:cNvPr id="0" name=""/>
        <dsp:cNvSpPr/>
      </dsp:nvSpPr>
      <dsp:spPr>
        <a:xfrm>
          <a:off x="7334640" y="3221648"/>
          <a:ext cx="774817" cy="774817"/>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endParaRPr lang="en-US" sz="1000" kern="1200"/>
        </a:p>
      </dsp:txBody>
      <dsp:txXfrm>
        <a:off x="7357334" y="3244342"/>
        <a:ext cx="729429" cy="729429"/>
      </dsp:txXfrm>
    </dsp:sp>
  </dsp:spTree>
</dsp:drawing>
</file>

<file path=ppt/diagrams/layout1.xml><?xml version="1.0" encoding="utf-8"?>
<dgm:layoutDef xmlns:dgm="http://schemas.openxmlformats.org/drawingml/2006/diagram" xmlns:a="http://schemas.openxmlformats.org/drawingml/2006/main" uniqueId="urn:microsoft.com/office/officeart/2005/8/layout/hProcess10">
  <dgm:title val=""/>
  <dgm:desc val=""/>
  <dgm:catLst>
    <dgm:cat type="process" pri="3000"/>
    <dgm:cat type="picture" pri="30000"/>
    <dgm:cat type="pictureconvert" pri="3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op="equ" fact="0.3333"/>
      <dgm:constr type="primFontSz" for="des" forName="txNode" op="equ" val="65"/>
      <dgm:constr type="primFontSz" for="des" forName="connTx" op="equ" val="55"/>
      <dgm:constr type="primFontSz" for="des" forName="connTx" refType="primFontSz" refFor="des" refForName="txNode" op="lte" fact="0.8"/>
    </dgm:constrLst>
    <dgm:ruleLst/>
    <dgm:forEach name="Name4" axis="ch" ptType="node">
      <dgm:layoutNode name="composite">
        <dgm:alg type="composite"/>
        <dgm:shape xmlns:r="http://schemas.openxmlformats.org/officeDocument/2006/relationships" r:blip="">
          <dgm:adjLst/>
        </dgm:shape>
        <dgm:presOf/>
        <dgm:choose name="Name5">
          <dgm:if name="Name6" func="var" arg="dir" op="equ" val="norm">
            <dgm:constrLst>
              <dgm:constr type="l" for="ch" forName="imagSh"/>
              <dgm:constr type="w" for="ch" forName="imagSh" refType="w" fact="0.86"/>
              <dgm:constr type="t" for="ch" forName="imagSh"/>
              <dgm:constr type="h" for="ch" forName="imagSh" refType="w" refFor="ch" refForName="imagSh"/>
              <dgm:constr type="l" for="ch" forName="txNode" refType="w" fact="0.14"/>
              <dgm:constr type="w" for="ch" forName="txNode" refType="w" refFor="ch" refForName="imagSh"/>
              <dgm:constr type="t" for="ch" forName="txNode" refType="h" refFor="ch" refForName="imagSh" fact="0.6"/>
              <dgm:constr type="h" for="ch" forName="txNode" refType="h" refFor="ch" refForName="imagSh"/>
            </dgm:constrLst>
          </dgm:if>
          <dgm:else name="Name7">
            <dgm:constrLst>
              <dgm:constr type="l" for="ch" forName="imagSh" refType="w" fact="0.14"/>
              <dgm:constr type="w" for="ch" forName="imagSh" refType="w" fact="0.86"/>
              <dgm:constr type="t" for="ch" forName="imagSh"/>
              <dgm:constr type="h" for="ch" forName="imagSh" refType="w" refFor="ch" refForName="imagSh"/>
              <dgm:constr type="l" for="ch" forName="txNode"/>
              <dgm:constr type="w" for="ch" forName="txNode" refType="w" refFor="ch" refForName="imagSh"/>
              <dgm:constr type="t" for="ch" forName="txNode" refType="h" refFor="ch" refForName="imagSh" fact="0.6"/>
              <dgm:constr type="h" for="ch" forName="txNode" refType="h" refFor="ch" refForName="imagSh"/>
            </dgm:constrLst>
          </dgm:else>
        </dgm:choose>
        <dgm:ruleLst/>
        <dgm:layoutNode name="imagSh" styleLbl="bgImgPlace1">
          <dgm:alg type="sp"/>
          <dgm:shape xmlns:r="http://schemas.openxmlformats.org/officeDocument/2006/relationships" type="roundRect" r:blip="" blipPhldr="1">
            <dgm:adjLst>
              <dgm:adj idx="1" val="0.1"/>
            </dgm:adjLst>
          </dgm:shape>
          <dgm:presOf/>
          <dgm:constrLst/>
          <dgm:ruleLst/>
        </dgm:layoutNode>
        <dgm:layoutNode name="txNode" styleLbl="node1">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sibTransForEach" axis="followSib" ptType="sibTrans" cnt="1">
        <dgm:layoutNode name="sibTrans">
          <dgm:alg type="conn">
            <dgm:param type="begPts" val="auto"/>
            <dgm:param type="endPts" val="auto"/>
            <dgm:param type="srcNode" val="imagSh"/>
            <dgm:param type="dstNode" val="imagSh"/>
          </dgm:alg>
          <dgm:shape xmlns:r="http://schemas.openxmlformats.org/officeDocument/2006/relationships" type="conn" r:blip="">
            <dgm:adjLst/>
          </dgm:shape>
          <dgm:presOf axis="self"/>
          <dgm:constrLst>
            <dgm:constr type="h" refType="w" fact="0.62"/>
            <dgm:constr type="connDist"/>
            <dgm:constr type="begPad" refType="connDist" fact="0.35"/>
            <dgm:constr type="endPad" refType="connDist" fact="0.3"/>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1F3891B-1A3F-4690-BB82-3DDF98BD6B3F}" type="datetimeFigureOut">
              <a:rPr lang="en-US" smtClean="0"/>
              <a:pPr/>
              <a:t>23-Apr-20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D818E9B-5676-4B4D-8297-7B0D1521DD37}" type="slidenum">
              <a:rPr lang="en-US" smtClean="0"/>
              <a:pPr/>
              <a:t>‹#›</a:t>
            </a:fld>
            <a:endParaRPr lang="en-US"/>
          </a:p>
        </p:txBody>
      </p:sp>
    </p:spTree>
    <p:extLst>
      <p:ext uri="{BB962C8B-B14F-4D97-AF65-F5344CB8AC3E}">
        <p14:creationId xmlns:p14="http://schemas.microsoft.com/office/powerpoint/2010/main" val="5863328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49471D1-A615-4A25-8B59-FD3A02D43739}" type="slidenum">
              <a:rPr lang="en-US" smtClean="0"/>
              <a:t>9</a:t>
            </a:fld>
            <a:endParaRPr lang="en-US"/>
          </a:p>
        </p:txBody>
      </p:sp>
    </p:spTree>
    <p:extLst>
      <p:ext uri="{BB962C8B-B14F-4D97-AF65-F5344CB8AC3E}">
        <p14:creationId xmlns:p14="http://schemas.microsoft.com/office/powerpoint/2010/main" val="289969234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Ref idx="1001">
        <a:schemeClr val="bg2"/>
      </p:bgRef>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6FEE1AE-501F-4210-BF1B-6C6B99E8DE23}" type="datetimeFigureOut">
              <a:rPr lang="en-GB" smtClean="0"/>
              <a:pPr/>
              <a:t>23/04/2020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a:t>
            </a:fld>
            <a:endParaRPr lang="en-GB"/>
          </a:p>
        </p:txBody>
      </p:sp>
      <p:pic>
        <p:nvPicPr>
          <p:cNvPr id="10" name="Picture 2" descr="C:\Users\user\Desktop\rrrrrrrrrrrrrrrr.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00315" y="-13692"/>
            <a:ext cx="9944315" cy="6871692"/>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Users\user\Desktop\thefinallogo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308304" y="-243408"/>
            <a:ext cx="1835696" cy="1297661"/>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userDrawn="1"/>
        </p:nvSpPr>
        <p:spPr>
          <a:xfrm>
            <a:off x="1874611" y="6211669"/>
            <a:ext cx="5646161" cy="615553"/>
          </a:xfrm>
          <a:prstGeom prst="rect">
            <a:avLst/>
          </a:prstGeom>
        </p:spPr>
        <p:txBody>
          <a:bodyPr wrap="none">
            <a:spAutoFit/>
          </a:bodyPr>
          <a:lstStyle/>
          <a:p>
            <a:pPr algn="ctr"/>
            <a:r>
              <a:rPr lang="en-US" sz="1800" dirty="0"/>
              <a:t> </a:t>
            </a:r>
            <a:r>
              <a:rPr lang="en-US" sz="1600" b="0" dirty="0"/>
              <a:t>Promoting youth employment in remote areas in Jordan -(Job Jo)</a:t>
            </a:r>
          </a:p>
          <a:p>
            <a:pPr algn="ctr"/>
            <a:r>
              <a:rPr lang="en-US" sz="1600" b="0" dirty="0"/>
              <a:t> 598428-EPP-1-2018-1-JO-EPPKA2-CBHE-JP </a:t>
            </a:r>
          </a:p>
        </p:txBody>
      </p:sp>
      <p:pic>
        <p:nvPicPr>
          <p:cNvPr id="9" name="Picture 2" descr="C:\Users\user\Desktop\european union.pn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0" y="-4663"/>
            <a:ext cx="2932112" cy="841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7303079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6FEE1AE-501F-4210-BF1B-6C6B99E8DE23}" type="datetimeFigureOut">
              <a:rPr lang="en-GB" smtClean="0"/>
              <a:pPr/>
              <a:t>23/04/2020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val="3607382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6FEE1AE-501F-4210-BF1B-6C6B99E8DE23}" type="datetimeFigureOut">
              <a:rPr lang="en-GB" smtClean="0"/>
              <a:pPr/>
              <a:t>23/04/2020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val="20038785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6FEE1AE-501F-4210-BF1B-6C6B99E8DE23}" type="datetimeFigureOut">
              <a:rPr lang="en-GB" smtClean="0"/>
              <a:pPr/>
              <a:t>23/04/2020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val="3505759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6FEE1AE-501F-4210-BF1B-6C6B99E8DE23}" type="datetimeFigureOut">
              <a:rPr lang="en-GB" smtClean="0"/>
              <a:pPr/>
              <a:t>23/04/2020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4A8CFAD-2188-427F-BCBC-6F06B95B509A}"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6FEE1AE-501F-4210-BF1B-6C6B99E8DE23}" type="datetimeFigureOut">
              <a:rPr lang="en-GB" smtClean="0"/>
              <a:pPr/>
              <a:t>23/04/2020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a:t>
            </a:fld>
            <a:endParaRPr lang="en-GB"/>
          </a:p>
        </p:txBody>
      </p:sp>
      <p:pic>
        <p:nvPicPr>
          <p:cNvPr id="10" name="Picture 2" descr="C:\Users\user\Desktop\888888.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0"/>
            <a:ext cx="9756576" cy="8829600"/>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5" descr="C:\Users\user\Desktop\thefinallogo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668344" y="44624"/>
            <a:ext cx="1475656" cy="10431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9568012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FEE1AE-501F-4210-BF1B-6C6B99E8DE23}" type="datetimeFigureOut">
              <a:rPr lang="en-GB" smtClean="0"/>
              <a:pPr/>
              <a:t>23/04/2020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val="3105953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86FEE1AE-501F-4210-BF1B-6C6B99E8DE23}" type="datetimeFigureOut">
              <a:rPr lang="en-GB" smtClean="0"/>
              <a:pPr/>
              <a:t>23/04/2020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val="33832982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86FEE1AE-501F-4210-BF1B-6C6B99E8DE23}" type="datetimeFigureOut">
              <a:rPr lang="en-GB" smtClean="0"/>
              <a:pPr/>
              <a:t>23/04/2020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val="31528225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6FEE1AE-501F-4210-BF1B-6C6B99E8DE23}" type="datetimeFigureOut">
              <a:rPr lang="en-GB" smtClean="0"/>
              <a:pPr/>
              <a:t>23/04/2020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val="27700246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FEE1AE-501F-4210-BF1B-6C6B99E8DE23}" type="datetimeFigureOut">
              <a:rPr lang="en-GB" smtClean="0"/>
              <a:pPr/>
              <a:t>23/04/2020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val="33072572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6FEE1AE-501F-4210-BF1B-6C6B99E8DE23}" type="datetimeFigureOut">
              <a:rPr lang="en-GB" smtClean="0"/>
              <a:pPr/>
              <a:t>23/04/2020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val="31113459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FEE1AE-501F-4210-BF1B-6C6B99E8DE23}" type="datetimeFigureOut">
              <a:rPr lang="en-GB" smtClean="0"/>
              <a:pPr/>
              <a:t>23/04/2020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A8CFAD-2188-427F-BCBC-6F06B95B509A}" type="slidenum">
              <a:rPr lang="en-GB" smtClean="0"/>
              <a:pPr/>
              <a:t>‹#›</a:t>
            </a:fld>
            <a:endParaRPr lang="en-GB"/>
          </a:p>
        </p:txBody>
      </p:sp>
    </p:spTree>
    <p:extLst>
      <p:ext uri="{BB962C8B-B14F-4D97-AF65-F5344CB8AC3E}">
        <p14:creationId xmlns:p14="http://schemas.microsoft.com/office/powerpoint/2010/main" val="1938550778"/>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63688" y="1772816"/>
            <a:ext cx="6989222" cy="3139321"/>
          </a:xfrm>
          <a:prstGeom prst="rect">
            <a:avLst/>
          </a:prstGeom>
          <a:noFill/>
        </p:spPr>
        <p:txBody>
          <a:bodyPr wrap="none" rtlCol="0">
            <a:spAutoFit/>
          </a:bodyPr>
          <a:lstStyle/>
          <a:p>
            <a:pPr algn="ctr"/>
            <a:r>
              <a:rPr lang="en-US" sz="6600" b="1" dirty="0">
                <a:latin typeface="Tw Cen MT" pitchFamily="34" charset="0"/>
              </a:rPr>
              <a:t>Transactive</a:t>
            </a:r>
            <a:br>
              <a:rPr lang="en-US" sz="6600" b="1" dirty="0">
                <a:latin typeface="Tw Cen MT" pitchFamily="34" charset="0"/>
              </a:rPr>
            </a:br>
            <a:r>
              <a:rPr lang="en-US" sz="6600" b="1" dirty="0">
                <a:latin typeface="Tw Cen MT" pitchFamily="34" charset="0"/>
              </a:rPr>
              <a:t>planning </a:t>
            </a:r>
            <a:endParaRPr lang="en-US" sz="6600" b="1" dirty="0" smtClean="0">
              <a:latin typeface="Tw Cen MT" pitchFamily="34" charset="0"/>
            </a:endParaRPr>
          </a:p>
          <a:p>
            <a:pPr algn="ctr"/>
            <a:r>
              <a:rPr lang="en-US" sz="6600" b="1" dirty="0" smtClean="0">
                <a:effectLst>
                  <a:outerShdw blurRad="38100" dist="38100" dir="2700000" algn="tl">
                    <a:srgbClr val="000000">
                      <a:alpha val="43137"/>
                    </a:srgbClr>
                  </a:outerShdw>
                </a:effectLst>
                <a:latin typeface="Tw Cen MT" pitchFamily="34" charset="0"/>
              </a:rPr>
              <a:t>Prof Omer </a:t>
            </a:r>
            <a:r>
              <a:rPr lang="en-US" sz="6600" b="1" dirty="0" err="1" smtClean="0">
                <a:effectLst>
                  <a:outerShdw blurRad="38100" dist="38100" dir="2700000" algn="tl">
                    <a:srgbClr val="000000">
                      <a:alpha val="43137"/>
                    </a:srgbClr>
                  </a:outerShdw>
                </a:effectLst>
                <a:latin typeface="Tw Cen MT" pitchFamily="34" charset="0"/>
              </a:rPr>
              <a:t>Maaitah</a:t>
            </a:r>
            <a:endParaRPr lang="en-GB" sz="6600" b="1" dirty="0">
              <a:effectLst>
                <a:outerShdw blurRad="38100" dist="38100" dir="2700000" algn="tl">
                  <a:srgbClr val="000000">
                    <a:alpha val="43137"/>
                  </a:srgbClr>
                </a:outerShdw>
              </a:effectLst>
              <a:latin typeface="Tw Cen MT" pitchFamily="34" charset="0"/>
            </a:endParaRPr>
          </a:p>
        </p:txBody>
      </p:sp>
    </p:spTree>
    <p:extLst>
      <p:ext uri="{BB962C8B-B14F-4D97-AF65-F5344CB8AC3E}">
        <p14:creationId xmlns:p14="http://schemas.microsoft.com/office/powerpoint/2010/main" val="14009426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7F3909-FC2C-41F1-A965-CF86FE186EDB}"/>
              </a:ext>
            </a:extLst>
          </p:cNvPr>
          <p:cNvSpPr>
            <a:spLocks noGrp="1"/>
          </p:cNvSpPr>
          <p:nvPr>
            <p:ph type="title"/>
          </p:nvPr>
        </p:nvSpPr>
        <p:spPr>
          <a:xfrm>
            <a:off x="179512" y="-27384"/>
            <a:ext cx="8229600" cy="1143000"/>
          </a:xfrm>
        </p:spPr>
        <p:txBody>
          <a:bodyPr/>
          <a:lstStyle/>
          <a:p>
            <a:pPr algn="l"/>
            <a:r>
              <a:rPr lang="en-US" dirty="0">
                <a:solidFill>
                  <a:schemeClr val="bg1"/>
                </a:solidFill>
                <a:latin typeface="Tw Cen MT" pitchFamily="34" charset="0"/>
              </a:rPr>
              <a:t>TRANSACTIVE MODEL</a:t>
            </a:r>
          </a:p>
        </p:txBody>
      </p:sp>
      <p:sp>
        <p:nvSpPr>
          <p:cNvPr id="3" name="Content Placeholder 2">
            <a:extLst>
              <a:ext uri="{FF2B5EF4-FFF2-40B4-BE49-F238E27FC236}">
                <a16:creationId xmlns:a16="http://schemas.microsoft.com/office/drawing/2014/main" id="{A6B5208A-A199-4269-9AA8-8D0346B5C4C4}"/>
              </a:ext>
            </a:extLst>
          </p:cNvPr>
          <p:cNvSpPr>
            <a:spLocks noGrp="1"/>
          </p:cNvSpPr>
          <p:nvPr>
            <p:ph idx="1"/>
          </p:nvPr>
        </p:nvSpPr>
        <p:spPr>
          <a:xfrm>
            <a:off x="251520" y="1805233"/>
            <a:ext cx="8352928" cy="3581400"/>
          </a:xfrm>
        </p:spPr>
        <p:txBody>
          <a:bodyPr>
            <a:normAutofit fontScale="92500" lnSpcReduction="10000"/>
          </a:bodyPr>
          <a:lstStyle/>
          <a:p>
            <a:r>
              <a:rPr lang="en-US" dirty="0">
                <a:latin typeface="Tw Cen MT" pitchFamily="34" charset="0"/>
              </a:rPr>
              <a:t>Planning in this model is considered less as a scientific-technical activity than in the comprehensive rational planning model. In fact, planning is considered as a </a:t>
            </a:r>
            <a:r>
              <a:rPr lang="en-US" b="1" dirty="0">
                <a:solidFill>
                  <a:srgbClr val="FF0000"/>
                </a:solidFill>
                <a:latin typeface="Tw Cen MT" pitchFamily="34" charset="0"/>
              </a:rPr>
              <a:t>‘</a:t>
            </a:r>
            <a:r>
              <a:rPr lang="en-US" b="1" i="1" dirty="0">
                <a:solidFill>
                  <a:srgbClr val="FF0000"/>
                </a:solidFill>
                <a:latin typeface="Tw Cen MT" pitchFamily="34" charset="0"/>
              </a:rPr>
              <a:t>face-to-face</a:t>
            </a:r>
            <a:r>
              <a:rPr lang="en-US" b="1" dirty="0">
                <a:solidFill>
                  <a:srgbClr val="FF0000"/>
                </a:solidFill>
                <a:latin typeface="Tw Cen MT" pitchFamily="34" charset="0"/>
              </a:rPr>
              <a:t>’ </a:t>
            </a:r>
            <a:r>
              <a:rPr lang="en-US" dirty="0">
                <a:latin typeface="Tw Cen MT" pitchFamily="34" charset="0"/>
              </a:rPr>
              <a:t>interaction between planners and the local population affected by plans. Thus, planning is more a subjective endeavor than an objective process.</a:t>
            </a:r>
          </a:p>
        </p:txBody>
      </p:sp>
    </p:spTree>
    <p:extLst>
      <p:ext uri="{BB962C8B-B14F-4D97-AF65-F5344CB8AC3E}">
        <p14:creationId xmlns:p14="http://schemas.microsoft.com/office/powerpoint/2010/main" val="25312670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00479-24B3-4629-BE9B-FBB6E86C77C5}"/>
              </a:ext>
            </a:extLst>
          </p:cNvPr>
          <p:cNvSpPr>
            <a:spLocks noGrp="1"/>
          </p:cNvSpPr>
          <p:nvPr>
            <p:ph type="title"/>
          </p:nvPr>
        </p:nvSpPr>
        <p:spPr>
          <a:xfrm>
            <a:off x="107504" y="-27384"/>
            <a:ext cx="8229600" cy="1143000"/>
          </a:xfrm>
        </p:spPr>
        <p:txBody>
          <a:bodyPr>
            <a:normAutofit fontScale="90000"/>
          </a:bodyPr>
          <a:lstStyle/>
          <a:p>
            <a:pPr algn="l"/>
            <a:r>
              <a:rPr lang="en-US" sz="3600" dirty="0">
                <a:solidFill>
                  <a:schemeClr val="bg1"/>
                </a:solidFill>
                <a:latin typeface="Tw Cen MT" pitchFamily="34" charset="0"/>
              </a:rPr>
              <a:t>ASSUMPTIONS AND ROLE OF</a:t>
            </a:r>
            <a:br>
              <a:rPr lang="en-US" sz="3600" dirty="0">
                <a:solidFill>
                  <a:schemeClr val="bg1"/>
                </a:solidFill>
                <a:latin typeface="Tw Cen MT" pitchFamily="34" charset="0"/>
              </a:rPr>
            </a:br>
            <a:r>
              <a:rPr lang="en-US" sz="3600" dirty="0">
                <a:solidFill>
                  <a:schemeClr val="bg1"/>
                </a:solidFill>
                <a:latin typeface="Tw Cen MT" pitchFamily="34" charset="0"/>
              </a:rPr>
              <a:t> PLANNER </a:t>
            </a:r>
          </a:p>
        </p:txBody>
      </p:sp>
      <p:sp>
        <p:nvSpPr>
          <p:cNvPr id="3" name="Content Placeholder 2">
            <a:extLst>
              <a:ext uri="{FF2B5EF4-FFF2-40B4-BE49-F238E27FC236}">
                <a16:creationId xmlns:a16="http://schemas.microsoft.com/office/drawing/2014/main" id="{4EB12B95-CC80-4DBB-A5A7-A739A4EEEEF7}"/>
              </a:ext>
            </a:extLst>
          </p:cNvPr>
          <p:cNvSpPr>
            <a:spLocks noGrp="1"/>
          </p:cNvSpPr>
          <p:nvPr>
            <p:ph idx="1"/>
          </p:nvPr>
        </p:nvSpPr>
        <p:spPr/>
        <p:txBody>
          <a:bodyPr>
            <a:normAutofit fontScale="85000" lnSpcReduction="20000"/>
          </a:bodyPr>
          <a:lstStyle/>
          <a:p>
            <a:pPr>
              <a:buFont typeface="Wingdings" panose="05000000000000000000" pitchFamily="2" charset="2"/>
              <a:buChar char="Ø"/>
            </a:pPr>
            <a:r>
              <a:rPr lang="en-US" dirty="0">
                <a:latin typeface="Tw Cen MT" pitchFamily="34" charset="0"/>
              </a:rPr>
              <a:t>Planners act as supporters and participants among many (Mitchell 2002).</a:t>
            </a:r>
          </a:p>
          <a:p>
            <a:pPr>
              <a:buFont typeface="Wingdings" panose="05000000000000000000" pitchFamily="2" charset="2"/>
              <a:buChar char="Ø"/>
            </a:pPr>
            <a:r>
              <a:rPr lang="en-US" dirty="0">
                <a:latin typeface="Tw Cen MT" pitchFamily="34" charset="0"/>
              </a:rPr>
              <a:t>Equipped with technical knowledge, communicative and group-psychological skills, planners are able to reduce the disparities between the participants and reach consensus (</a:t>
            </a:r>
            <a:r>
              <a:rPr lang="en-US" dirty="0" err="1">
                <a:latin typeface="Tw Cen MT" pitchFamily="34" charset="0"/>
              </a:rPr>
              <a:t>Kinyashi</a:t>
            </a:r>
            <a:r>
              <a:rPr lang="en-US" dirty="0">
                <a:latin typeface="Tw Cen MT" pitchFamily="34" charset="0"/>
              </a:rPr>
              <a:t> 2006).</a:t>
            </a:r>
          </a:p>
          <a:p>
            <a:pPr>
              <a:buFont typeface="Wingdings" panose="05000000000000000000" pitchFamily="2" charset="2"/>
              <a:buChar char="Ø"/>
            </a:pPr>
            <a:r>
              <a:rPr lang="en-US" dirty="0">
                <a:latin typeface="Tw Cen MT" pitchFamily="34" charset="0"/>
              </a:rPr>
              <a:t>Planners are the Centre of systematic knowledge; they also mediate between different interests and communicate information between the actors in the planning process (Larsen 2003).</a:t>
            </a:r>
          </a:p>
          <a:p>
            <a:pPr>
              <a:buFont typeface="Wingdings" panose="05000000000000000000" pitchFamily="2" charset="2"/>
              <a:buChar char="Ø"/>
            </a:pPr>
            <a:r>
              <a:rPr lang="en-US" dirty="0">
                <a:latin typeface="Tw Cen MT" pitchFamily="34" charset="0"/>
              </a:rPr>
              <a:t>Engage in mutual learning with people/clients ( it requires dialogue)</a:t>
            </a:r>
          </a:p>
          <a:p>
            <a:pPr marL="0" indent="0">
              <a:buNone/>
            </a:pPr>
            <a:endParaRPr lang="en-US" dirty="0">
              <a:latin typeface="Tw Cen MT" pitchFamily="34" charset="0"/>
            </a:endParaRPr>
          </a:p>
          <a:p>
            <a:pPr marL="0" indent="0">
              <a:buNone/>
            </a:pPr>
            <a:endParaRPr lang="en-US" dirty="0">
              <a:latin typeface="Tw Cen MT" pitchFamily="34" charset="0"/>
            </a:endParaRPr>
          </a:p>
        </p:txBody>
      </p:sp>
    </p:spTree>
    <p:extLst>
      <p:ext uri="{BB962C8B-B14F-4D97-AF65-F5344CB8AC3E}">
        <p14:creationId xmlns:p14="http://schemas.microsoft.com/office/powerpoint/2010/main" val="8554641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A2312C-079D-48A6-B8AA-CA7E0FC54D71}"/>
              </a:ext>
            </a:extLst>
          </p:cNvPr>
          <p:cNvSpPr>
            <a:spLocks noGrp="1"/>
          </p:cNvSpPr>
          <p:nvPr>
            <p:ph type="title"/>
          </p:nvPr>
        </p:nvSpPr>
        <p:spPr>
          <a:xfrm>
            <a:off x="107504" y="70892"/>
            <a:ext cx="7200900" cy="1485900"/>
          </a:xfrm>
        </p:spPr>
        <p:txBody>
          <a:bodyPr/>
          <a:lstStyle/>
          <a:p>
            <a:pPr algn="l"/>
            <a:r>
              <a:rPr lang="en-US" dirty="0">
                <a:solidFill>
                  <a:schemeClr val="bg1"/>
                </a:solidFill>
                <a:latin typeface="Tw Cen MT" pitchFamily="34" charset="0"/>
              </a:rPr>
              <a:t>ROLE OF THE POPULATION </a:t>
            </a:r>
            <a:br>
              <a:rPr lang="en-US" dirty="0">
                <a:solidFill>
                  <a:schemeClr val="bg1"/>
                </a:solidFill>
                <a:latin typeface="Tw Cen MT" pitchFamily="34" charset="0"/>
              </a:rPr>
            </a:br>
            <a:endParaRPr lang="en-US" dirty="0">
              <a:solidFill>
                <a:schemeClr val="bg1"/>
              </a:solidFill>
              <a:latin typeface="Tw Cen MT" pitchFamily="34" charset="0"/>
            </a:endParaRPr>
          </a:p>
        </p:txBody>
      </p:sp>
      <p:sp>
        <p:nvSpPr>
          <p:cNvPr id="3" name="Content Placeholder 2">
            <a:extLst>
              <a:ext uri="{FF2B5EF4-FFF2-40B4-BE49-F238E27FC236}">
                <a16:creationId xmlns:a16="http://schemas.microsoft.com/office/drawing/2014/main" id="{11A5A188-A57E-4E9D-A707-0D7D440C19A9}"/>
              </a:ext>
            </a:extLst>
          </p:cNvPr>
          <p:cNvSpPr>
            <a:spLocks noGrp="1"/>
          </p:cNvSpPr>
          <p:nvPr>
            <p:ph idx="1"/>
          </p:nvPr>
        </p:nvSpPr>
        <p:spPr>
          <a:xfrm>
            <a:off x="179512" y="1529512"/>
            <a:ext cx="8352928" cy="3581400"/>
          </a:xfrm>
        </p:spPr>
        <p:txBody>
          <a:bodyPr/>
          <a:lstStyle/>
          <a:p>
            <a:r>
              <a:rPr lang="en-US" dirty="0">
                <a:latin typeface="Tw Cen MT" pitchFamily="34" charset="0"/>
              </a:rPr>
              <a:t>The population bring a central contribution to the planning process with their </a:t>
            </a:r>
            <a:r>
              <a:rPr lang="en-US" b="1" dirty="0">
                <a:latin typeface="Tw Cen MT" pitchFamily="34" charset="0"/>
              </a:rPr>
              <a:t>traditional</a:t>
            </a:r>
            <a:r>
              <a:rPr lang="en-US" dirty="0">
                <a:latin typeface="Tw Cen MT" pitchFamily="34" charset="0"/>
              </a:rPr>
              <a:t> knowledge and experiences. </a:t>
            </a:r>
          </a:p>
          <a:p>
            <a:r>
              <a:rPr lang="en-US" dirty="0">
                <a:latin typeface="Tw Cen MT" pitchFamily="34" charset="0"/>
              </a:rPr>
              <a:t>They plan and steer actively (</a:t>
            </a:r>
            <a:r>
              <a:rPr lang="en-US" dirty="0" err="1">
                <a:latin typeface="Tw Cen MT" pitchFamily="34" charset="0"/>
              </a:rPr>
              <a:t>Kinyashi</a:t>
            </a:r>
            <a:r>
              <a:rPr lang="en-US" dirty="0">
                <a:latin typeface="Tw Cen MT" pitchFamily="34" charset="0"/>
              </a:rPr>
              <a:t> 2006).</a:t>
            </a:r>
          </a:p>
          <a:p>
            <a:pPr>
              <a:buFont typeface="Wingdings" panose="05000000000000000000" pitchFamily="2" charset="2"/>
              <a:buChar char="Ø"/>
            </a:pPr>
            <a:endParaRPr lang="en-US" b="1" dirty="0">
              <a:latin typeface="Tw Cen MT" pitchFamily="34" charset="0"/>
            </a:endParaRPr>
          </a:p>
        </p:txBody>
      </p:sp>
      <p:pic>
        <p:nvPicPr>
          <p:cNvPr id="10" name="Picture 9">
            <a:extLst>
              <a:ext uri="{FF2B5EF4-FFF2-40B4-BE49-F238E27FC236}">
                <a16:creationId xmlns:a16="http://schemas.microsoft.com/office/drawing/2014/main" id="{1DA10917-B7CE-41F5-820E-7EA290001F97}"/>
              </a:ext>
            </a:extLst>
          </p:cNvPr>
          <p:cNvPicPr>
            <a:picLocks noChangeAspect="1"/>
          </p:cNvPicPr>
          <p:nvPr/>
        </p:nvPicPr>
        <p:blipFill rotWithShape="1">
          <a:blip r:embed="rId2">
            <a:extLst>
              <a:ext uri="{28A0092B-C50C-407E-A947-70E740481C1C}">
                <a14:useLocalDpi xmlns:a14="http://schemas.microsoft.com/office/drawing/2010/main" val="0"/>
              </a:ext>
            </a:extLst>
          </a:blip>
          <a:srcRect t="68528" r="47372"/>
          <a:stretch/>
        </p:blipFill>
        <p:spPr>
          <a:xfrm>
            <a:off x="3037289" y="5445224"/>
            <a:ext cx="2110775" cy="1262275"/>
          </a:xfrm>
          <a:prstGeom prst="rect">
            <a:avLst/>
          </a:prstGeom>
          <a:ln>
            <a:noFill/>
          </a:ln>
          <a:effectLst>
            <a:softEdge rad="112500"/>
          </a:effectLst>
        </p:spPr>
      </p:pic>
      <p:grpSp>
        <p:nvGrpSpPr>
          <p:cNvPr id="6" name="Group 5"/>
          <p:cNvGrpSpPr/>
          <p:nvPr/>
        </p:nvGrpSpPr>
        <p:grpSpPr>
          <a:xfrm>
            <a:off x="3032787" y="3933056"/>
            <a:ext cx="1926297" cy="1569660"/>
            <a:chOff x="3757446" y="4392551"/>
            <a:chExt cx="1926297" cy="1569660"/>
          </a:xfrm>
        </p:grpSpPr>
        <p:sp>
          <p:nvSpPr>
            <p:cNvPr id="4" name="TextBox 3">
              <a:extLst>
                <a:ext uri="{FF2B5EF4-FFF2-40B4-BE49-F238E27FC236}">
                  <a16:creationId xmlns:a16="http://schemas.microsoft.com/office/drawing/2014/main" id="{65198273-1059-4527-A78F-55DE38A07140}"/>
                </a:ext>
              </a:extLst>
            </p:cNvPr>
            <p:cNvSpPr txBox="1"/>
            <p:nvPr/>
          </p:nvSpPr>
          <p:spPr>
            <a:xfrm>
              <a:off x="3757446" y="4392551"/>
              <a:ext cx="1926297" cy="1569660"/>
            </a:xfrm>
            <a:prstGeom prst="rect">
              <a:avLst/>
            </a:prstGeom>
            <a:noFill/>
          </p:spPr>
          <p:txBody>
            <a:bodyPr wrap="none" rtlCol="0">
              <a:spAutoFit/>
            </a:bodyPr>
            <a:lstStyle/>
            <a:p>
              <a:pPr algn="ctr"/>
              <a:r>
                <a:rPr lang="en-US" sz="2400" b="1" dirty="0">
                  <a:latin typeface="Tw Cen MT" pitchFamily="34" charset="0"/>
                </a:rPr>
                <a:t>PLANNERS</a:t>
              </a:r>
            </a:p>
            <a:p>
              <a:endParaRPr lang="en-US" sz="2400" b="1" dirty="0">
                <a:latin typeface="Tw Cen MT" pitchFamily="34" charset="0"/>
              </a:endParaRPr>
            </a:p>
            <a:p>
              <a:endParaRPr lang="en-US" sz="2400" b="1" dirty="0">
                <a:latin typeface="Tw Cen MT" pitchFamily="34" charset="0"/>
              </a:endParaRPr>
            </a:p>
            <a:p>
              <a:pPr algn="ctr"/>
              <a:r>
                <a:rPr lang="en-US" sz="2400" b="1" dirty="0">
                  <a:latin typeface="Tw Cen MT" pitchFamily="34" charset="0"/>
                </a:rPr>
                <a:t>POPULATION</a:t>
              </a:r>
            </a:p>
          </p:txBody>
        </p:sp>
        <p:sp>
          <p:nvSpPr>
            <p:cNvPr id="5" name="Arrow: Down 4">
              <a:extLst>
                <a:ext uri="{FF2B5EF4-FFF2-40B4-BE49-F238E27FC236}">
                  <a16:creationId xmlns:a16="http://schemas.microsoft.com/office/drawing/2014/main" id="{5F285E79-D8F9-4806-ABAE-08C8493FAD4D}"/>
                </a:ext>
              </a:extLst>
            </p:cNvPr>
            <p:cNvSpPr/>
            <p:nvPr/>
          </p:nvSpPr>
          <p:spPr>
            <a:xfrm rot="10800000">
              <a:off x="4329731" y="4852764"/>
              <a:ext cx="325225" cy="518474"/>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2400">
                <a:latin typeface="Tw Cen MT" pitchFamily="34" charset="0"/>
              </a:endParaRPr>
            </a:p>
          </p:txBody>
        </p:sp>
        <p:sp>
          <p:nvSpPr>
            <p:cNvPr id="11" name="Arrow: Down 10">
              <a:extLst>
                <a:ext uri="{FF2B5EF4-FFF2-40B4-BE49-F238E27FC236}">
                  <a16:creationId xmlns:a16="http://schemas.microsoft.com/office/drawing/2014/main" id="{AA19DA5F-2411-4C7D-AB08-A29C4FDFF0E9}"/>
                </a:ext>
              </a:extLst>
            </p:cNvPr>
            <p:cNvSpPr/>
            <p:nvPr/>
          </p:nvSpPr>
          <p:spPr>
            <a:xfrm>
              <a:off x="4695877" y="4882189"/>
              <a:ext cx="325225" cy="518474"/>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2400">
                <a:latin typeface="Tw Cen MT" pitchFamily="34" charset="0"/>
              </a:endParaRPr>
            </a:p>
          </p:txBody>
        </p:sp>
      </p:grpSp>
    </p:spTree>
    <p:extLst>
      <p:ext uri="{BB962C8B-B14F-4D97-AF65-F5344CB8AC3E}">
        <p14:creationId xmlns:p14="http://schemas.microsoft.com/office/powerpoint/2010/main" val="725452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F1A58F-F19A-4A9F-87EE-364B877265A0}"/>
              </a:ext>
            </a:extLst>
          </p:cNvPr>
          <p:cNvSpPr>
            <a:spLocks noGrp="1"/>
          </p:cNvSpPr>
          <p:nvPr>
            <p:ph type="title"/>
          </p:nvPr>
        </p:nvSpPr>
        <p:spPr>
          <a:xfrm>
            <a:off x="179512" y="-27384"/>
            <a:ext cx="8229600" cy="1143000"/>
          </a:xfrm>
        </p:spPr>
        <p:txBody>
          <a:bodyPr/>
          <a:lstStyle/>
          <a:p>
            <a:pPr algn="l"/>
            <a:r>
              <a:rPr lang="en-US" dirty="0">
                <a:solidFill>
                  <a:schemeClr val="bg1"/>
                </a:solidFill>
                <a:latin typeface="Tw Cen MT" pitchFamily="34" charset="0"/>
              </a:rPr>
              <a:t>PLANNING PROCESS </a:t>
            </a:r>
          </a:p>
        </p:txBody>
      </p:sp>
      <p:sp>
        <p:nvSpPr>
          <p:cNvPr id="3" name="Content Placeholder 2">
            <a:extLst>
              <a:ext uri="{FF2B5EF4-FFF2-40B4-BE49-F238E27FC236}">
                <a16:creationId xmlns:a16="http://schemas.microsoft.com/office/drawing/2014/main" id="{0051F855-B50B-413A-A0AA-CAE8056AB826}"/>
              </a:ext>
            </a:extLst>
          </p:cNvPr>
          <p:cNvSpPr>
            <a:spLocks noGrp="1"/>
          </p:cNvSpPr>
          <p:nvPr>
            <p:ph idx="1"/>
          </p:nvPr>
        </p:nvSpPr>
        <p:spPr>
          <a:xfrm>
            <a:off x="107504" y="1628800"/>
            <a:ext cx="7200900" cy="3581400"/>
          </a:xfrm>
        </p:spPr>
        <p:txBody>
          <a:bodyPr/>
          <a:lstStyle/>
          <a:p>
            <a:pPr>
              <a:buFont typeface="Wingdings" panose="05000000000000000000" pitchFamily="2" charset="2"/>
              <a:buChar char="Ø"/>
            </a:pPr>
            <a:r>
              <a:rPr lang="en-US" dirty="0">
                <a:latin typeface="Tw Cen MT" pitchFamily="34" charset="0"/>
              </a:rPr>
              <a:t>Planning is carried out de-centrally .</a:t>
            </a:r>
          </a:p>
          <a:p>
            <a:pPr>
              <a:buFont typeface="Wingdings" panose="05000000000000000000" pitchFamily="2" charset="2"/>
              <a:buChar char="Ø"/>
            </a:pPr>
            <a:r>
              <a:rPr lang="en-US" dirty="0">
                <a:latin typeface="Tw Cen MT" pitchFamily="34" charset="0"/>
              </a:rPr>
              <a:t>In an open atmosphere the expertise of the planner and the experimental knowledge of the population are combined and transformed into shared measures (</a:t>
            </a:r>
            <a:r>
              <a:rPr lang="en-US" dirty="0" err="1">
                <a:latin typeface="Tw Cen MT" pitchFamily="34" charset="0"/>
              </a:rPr>
              <a:t>Kinyashi</a:t>
            </a:r>
            <a:r>
              <a:rPr lang="en-US" dirty="0">
                <a:latin typeface="Tw Cen MT" pitchFamily="34" charset="0"/>
              </a:rPr>
              <a:t> 2006). </a:t>
            </a:r>
          </a:p>
        </p:txBody>
      </p:sp>
    </p:spTree>
    <p:extLst>
      <p:ext uri="{BB962C8B-B14F-4D97-AF65-F5344CB8AC3E}">
        <p14:creationId xmlns:p14="http://schemas.microsoft.com/office/powerpoint/2010/main" val="25774943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9E016F-4E3E-4433-945D-A00FA66FAD8A}"/>
              </a:ext>
            </a:extLst>
          </p:cNvPr>
          <p:cNvSpPr>
            <a:spLocks noGrp="1"/>
          </p:cNvSpPr>
          <p:nvPr>
            <p:ph idx="1"/>
          </p:nvPr>
        </p:nvSpPr>
        <p:spPr>
          <a:xfrm>
            <a:off x="467544" y="1599006"/>
            <a:ext cx="8391624" cy="6438506"/>
          </a:xfrm>
        </p:spPr>
        <p:txBody>
          <a:bodyPr>
            <a:noAutofit/>
          </a:bodyPr>
          <a:lstStyle/>
          <a:p>
            <a:r>
              <a:rPr lang="en-US" sz="2000" dirty="0">
                <a:latin typeface="Tw Cen MT" pitchFamily="34" charset="0"/>
              </a:rPr>
              <a:t>The transactive planning approach focuses on the intact experience of people's lives revealing policy issues to be addressed. </a:t>
            </a:r>
          </a:p>
          <a:p>
            <a:r>
              <a:rPr lang="en-US" sz="2000" dirty="0">
                <a:latin typeface="Tw Cen MT" pitchFamily="34" charset="0"/>
              </a:rPr>
              <a:t>Planning is not carried out with respect to an anonymous target community of beneficiaries, but in face-to-face contact with the people affected by decisions. </a:t>
            </a:r>
          </a:p>
          <a:p>
            <a:r>
              <a:rPr lang="en-US" sz="2000" dirty="0">
                <a:latin typeface="Tw Cen MT" pitchFamily="34" charset="0"/>
              </a:rPr>
              <a:t>Planning consists less of field surveys and data analyses, and more of interpersonal dialogue marked by a process of mutual learning </a:t>
            </a:r>
          </a:p>
          <a:p>
            <a:r>
              <a:rPr lang="en-US" sz="2000" dirty="0">
                <a:latin typeface="Tw Cen MT" pitchFamily="34" charset="0"/>
              </a:rPr>
              <a:t>Transactive planning also refers to the evolution of decentralized planning institutions that help people take increasing control over the social processes that govern their welfare. </a:t>
            </a:r>
          </a:p>
          <a:p>
            <a:r>
              <a:rPr lang="en-US" sz="2000" dirty="0">
                <a:latin typeface="Tw Cen MT" pitchFamily="34" charset="0"/>
              </a:rPr>
              <a:t>Planning is not seen as an operation separated from other forms of social action, but rather as a process embedded in continual evolution of ideas validated through action (Friedmann 1973.)</a:t>
            </a:r>
          </a:p>
          <a:p>
            <a:endParaRPr lang="en-US" sz="2000" dirty="0">
              <a:latin typeface="Tw Cen MT" pitchFamily="34" charset="0"/>
            </a:endParaRPr>
          </a:p>
        </p:txBody>
      </p:sp>
    </p:spTree>
    <p:extLst>
      <p:ext uri="{BB962C8B-B14F-4D97-AF65-F5344CB8AC3E}">
        <p14:creationId xmlns:p14="http://schemas.microsoft.com/office/powerpoint/2010/main" val="35689022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9E016F-4E3E-4433-945D-A00FA66FAD8A}"/>
              </a:ext>
            </a:extLst>
          </p:cNvPr>
          <p:cNvSpPr>
            <a:spLocks noGrp="1"/>
          </p:cNvSpPr>
          <p:nvPr>
            <p:ph idx="1"/>
          </p:nvPr>
        </p:nvSpPr>
        <p:spPr>
          <a:xfrm>
            <a:off x="467544" y="1599006"/>
            <a:ext cx="8391624" cy="6438506"/>
          </a:xfrm>
        </p:spPr>
        <p:txBody>
          <a:bodyPr>
            <a:noAutofit/>
          </a:bodyPr>
          <a:lstStyle/>
          <a:p>
            <a:r>
              <a:rPr lang="en-US" sz="2000" b="1" dirty="0">
                <a:latin typeface="Tw Cen MT" pitchFamily="34" charset="0"/>
              </a:rPr>
              <a:t>In contrast to incremental planning</a:t>
            </a:r>
            <a:r>
              <a:rPr lang="en-US" sz="2000" dirty="0">
                <a:latin typeface="Tw Cen MT" pitchFamily="34" charset="0"/>
              </a:rPr>
              <a:t>, more emphasis is given to processes of personal and organizational development, and not just the achievement of specific functional objectives. Plans are evaluated not merely in terms of what they do for people through delivery of goods and services, but in terms of the plans’ effect on people-on their dignity and sense of effectiveness, their values and behavior, their capacity for growth through cooperation, their spirit of generosity. By contrast, incremental planning adheres more closely to the economic logic of individuals pursuing their own self-interest.</a:t>
            </a:r>
          </a:p>
          <a:p>
            <a:endParaRPr lang="en-US" sz="2000" dirty="0">
              <a:latin typeface="Tw Cen MT" pitchFamily="34" charset="0"/>
            </a:endParaRPr>
          </a:p>
        </p:txBody>
      </p:sp>
    </p:spTree>
    <p:extLst>
      <p:ext uri="{BB962C8B-B14F-4D97-AF65-F5344CB8AC3E}">
        <p14:creationId xmlns:p14="http://schemas.microsoft.com/office/powerpoint/2010/main" val="9816494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E01FDA-B4D0-4B2D-8FF0-9939C347920B}"/>
              </a:ext>
            </a:extLst>
          </p:cNvPr>
          <p:cNvSpPr>
            <a:spLocks noGrp="1"/>
          </p:cNvSpPr>
          <p:nvPr>
            <p:ph type="title"/>
          </p:nvPr>
        </p:nvSpPr>
        <p:spPr>
          <a:xfrm>
            <a:off x="107504" y="-171400"/>
            <a:ext cx="8678552" cy="1485900"/>
          </a:xfrm>
        </p:spPr>
        <p:txBody>
          <a:bodyPr>
            <a:normAutofit/>
          </a:bodyPr>
          <a:lstStyle/>
          <a:p>
            <a:pPr algn="l"/>
            <a:r>
              <a:rPr lang="en-US" sz="3600" dirty="0">
                <a:solidFill>
                  <a:schemeClr val="bg1"/>
                </a:solidFill>
                <a:latin typeface="Tw Cen MT" pitchFamily="34" charset="0"/>
              </a:rPr>
              <a:t>THE PLANNING PROCESS IS</a:t>
            </a:r>
            <a:br>
              <a:rPr lang="en-US" sz="3600" dirty="0">
                <a:solidFill>
                  <a:schemeClr val="bg1"/>
                </a:solidFill>
                <a:latin typeface="Tw Cen MT" pitchFamily="34" charset="0"/>
              </a:rPr>
            </a:br>
            <a:r>
              <a:rPr lang="en-US" sz="3600" dirty="0">
                <a:solidFill>
                  <a:schemeClr val="bg1"/>
                </a:solidFill>
                <a:latin typeface="Tw Cen MT" pitchFamily="34" charset="0"/>
              </a:rPr>
              <a:t> CHARACTERIZED BY :</a:t>
            </a:r>
          </a:p>
        </p:txBody>
      </p:sp>
      <p:sp>
        <p:nvSpPr>
          <p:cNvPr id="3" name="Content Placeholder 2">
            <a:extLst>
              <a:ext uri="{FF2B5EF4-FFF2-40B4-BE49-F238E27FC236}">
                <a16:creationId xmlns:a16="http://schemas.microsoft.com/office/drawing/2014/main" id="{7E8F3CD4-9C8C-4DF0-931D-7D93249FDA90}"/>
              </a:ext>
            </a:extLst>
          </p:cNvPr>
          <p:cNvSpPr>
            <a:spLocks noGrp="1"/>
          </p:cNvSpPr>
          <p:nvPr>
            <p:ph idx="1"/>
          </p:nvPr>
        </p:nvSpPr>
        <p:spPr>
          <a:xfrm>
            <a:off x="107504" y="1556792"/>
            <a:ext cx="8229600" cy="4525963"/>
          </a:xfrm>
        </p:spPr>
        <p:txBody>
          <a:bodyPr/>
          <a:lstStyle/>
          <a:p>
            <a:pPr>
              <a:buFont typeface="Wingdings" panose="05000000000000000000" pitchFamily="2" charset="2"/>
              <a:buChar char="Ø"/>
            </a:pPr>
            <a:r>
              <a:rPr lang="en-US" dirty="0">
                <a:latin typeface="Tw Cen MT" pitchFamily="34" charset="0"/>
              </a:rPr>
              <a:t>interpersonal dialogue and mutual learning (Mitchell 2002);</a:t>
            </a:r>
          </a:p>
          <a:p>
            <a:pPr>
              <a:buFont typeface="Wingdings" panose="05000000000000000000" pitchFamily="2" charset="2"/>
              <a:buChar char="Ø"/>
            </a:pPr>
            <a:r>
              <a:rPr lang="en-US" dirty="0">
                <a:latin typeface="Tw Cen MT" pitchFamily="34" charset="0"/>
              </a:rPr>
              <a:t>a central focus on individual and organizational development (see </a:t>
            </a:r>
            <a:r>
              <a:rPr lang="en-US" u="sng" dirty="0">
                <a:latin typeface="Tw Cen MT" pitchFamily="34" charset="0"/>
              </a:rPr>
              <a:t>capacity building</a:t>
            </a:r>
            <a:r>
              <a:rPr lang="en-US" dirty="0">
                <a:latin typeface="Tw Cen MT" pitchFamily="34" charset="0"/>
              </a:rPr>
              <a:t>) (Larsen 2003; Mitchell 2002);</a:t>
            </a:r>
          </a:p>
          <a:p>
            <a:pPr>
              <a:buFont typeface="Wingdings" panose="05000000000000000000" pitchFamily="2" charset="2"/>
              <a:buChar char="Ø"/>
            </a:pPr>
            <a:r>
              <a:rPr lang="en-US" dirty="0">
                <a:latin typeface="Tw Cen MT" pitchFamily="34" charset="0"/>
              </a:rPr>
              <a:t>partnership building;</a:t>
            </a:r>
          </a:p>
          <a:p>
            <a:pPr>
              <a:buFont typeface="Wingdings" panose="05000000000000000000" pitchFamily="2" charset="2"/>
              <a:buChar char="Ø"/>
            </a:pPr>
            <a:r>
              <a:rPr lang="en-US" dirty="0">
                <a:latin typeface="Tw Cen MT" pitchFamily="34" charset="0"/>
              </a:rPr>
              <a:t>incorporation of traditional knowledge (Mitchell 2002).</a:t>
            </a:r>
          </a:p>
          <a:p>
            <a:endParaRPr lang="en-US" dirty="0">
              <a:latin typeface="Tw Cen MT" pitchFamily="34" charset="0"/>
            </a:endParaRPr>
          </a:p>
        </p:txBody>
      </p:sp>
    </p:spTree>
    <p:extLst>
      <p:ext uri="{BB962C8B-B14F-4D97-AF65-F5344CB8AC3E}">
        <p14:creationId xmlns:p14="http://schemas.microsoft.com/office/powerpoint/2010/main" val="1096069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1285CF-2B24-40F8-AC25-05083C319E1A}"/>
              </a:ext>
            </a:extLst>
          </p:cNvPr>
          <p:cNvSpPr>
            <a:spLocks noGrp="1"/>
          </p:cNvSpPr>
          <p:nvPr>
            <p:ph type="title"/>
          </p:nvPr>
        </p:nvSpPr>
        <p:spPr>
          <a:xfrm>
            <a:off x="107504" y="-99392"/>
            <a:ext cx="8229600" cy="1143000"/>
          </a:xfrm>
        </p:spPr>
        <p:txBody>
          <a:bodyPr>
            <a:normAutofit fontScale="90000"/>
          </a:bodyPr>
          <a:lstStyle/>
          <a:p>
            <a:pPr algn="l"/>
            <a:r>
              <a:rPr lang="en-US" sz="3600" dirty="0">
                <a:solidFill>
                  <a:schemeClr val="bg1"/>
                </a:solidFill>
                <a:latin typeface="Tw Cen MT" pitchFamily="34" charset="0"/>
              </a:rPr>
              <a:t>TRANSACTIVE PLANNING </a:t>
            </a:r>
            <a:br>
              <a:rPr lang="en-US" sz="3600" dirty="0">
                <a:solidFill>
                  <a:schemeClr val="bg1"/>
                </a:solidFill>
                <a:latin typeface="Tw Cen MT" pitchFamily="34" charset="0"/>
              </a:rPr>
            </a:br>
            <a:r>
              <a:rPr lang="en-US" sz="3600" dirty="0">
                <a:solidFill>
                  <a:schemeClr val="bg1"/>
                </a:solidFill>
                <a:latin typeface="Tw Cen MT" pitchFamily="34" charset="0"/>
              </a:rPr>
              <a:t>STRATEGY </a:t>
            </a:r>
          </a:p>
        </p:txBody>
      </p:sp>
      <p:sp>
        <p:nvSpPr>
          <p:cNvPr id="3" name="Content Placeholder 2">
            <a:extLst>
              <a:ext uri="{FF2B5EF4-FFF2-40B4-BE49-F238E27FC236}">
                <a16:creationId xmlns:a16="http://schemas.microsoft.com/office/drawing/2014/main" id="{C654D146-3AB6-4DEE-BE78-F2150518F066}"/>
              </a:ext>
            </a:extLst>
          </p:cNvPr>
          <p:cNvSpPr>
            <a:spLocks noGrp="1"/>
          </p:cNvSpPr>
          <p:nvPr>
            <p:ph idx="1"/>
          </p:nvPr>
        </p:nvSpPr>
        <p:spPr>
          <a:xfrm>
            <a:off x="251520" y="1600200"/>
            <a:ext cx="8229600" cy="4525963"/>
          </a:xfrm>
        </p:spPr>
        <p:txBody>
          <a:bodyPr>
            <a:normAutofit fontScale="85000" lnSpcReduction="20000"/>
          </a:bodyPr>
          <a:lstStyle/>
          <a:p>
            <a:pPr marL="457200" indent="-457200">
              <a:buFont typeface="+mj-lt"/>
              <a:buAutoNum type="arabicPeriod"/>
            </a:pPr>
            <a:r>
              <a:rPr lang="en-US" dirty="0">
                <a:latin typeface="Tw Cen MT" pitchFamily="34" charset="0"/>
              </a:rPr>
              <a:t>Interaction between planners and people affected by the planners decisions . (Social learning )</a:t>
            </a:r>
          </a:p>
          <a:p>
            <a:pPr marL="457200" indent="-457200">
              <a:buFont typeface="+mj-lt"/>
              <a:buAutoNum type="arabicPeriod"/>
            </a:pPr>
            <a:r>
              <a:rPr lang="en-US" dirty="0">
                <a:latin typeface="Tw Cen MT" pitchFamily="34" charset="0"/>
              </a:rPr>
              <a:t>Gather and analyze information </a:t>
            </a:r>
          </a:p>
          <a:p>
            <a:pPr marL="457200" indent="-457200">
              <a:buFont typeface="+mj-lt"/>
              <a:buAutoNum type="arabicPeriod"/>
            </a:pPr>
            <a:r>
              <a:rPr lang="en-US" dirty="0">
                <a:latin typeface="Tw Cen MT" pitchFamily="34" charset="0"/>
              </a:rPr>
              <a:t>Verify , define and detail the problem </a:t>
            </a:r>
          </a:p>
          <a:p>
            <a:pPr marL="457200" indent="-457200">
              <a:buFont typeface="+mj-lt"/>
              <a:buAutoNum type="arabicPeriod"/>
            </a:pPr>
            <a:r>
              <a:rPr lang="en-US" dirty="0">
                <a:latin typeface="Tw Cen MT" pitchFamily="34" charset="0"/>
              </a:rPr>
              <a:t>Consider goals and alternatives suggested by the citizens </a:t>
            </a:r>
          </a:p>
          <a:p>
            <a:pPr marL="457200" indent="-457200">
              <a:buFont typeface="+mj-lt"/>
              <a:buAutoNum type="arabicPeriod"/>
            </a:pPr>
            <a:r>
              <a:rPr lang="en-US" dirty="0">
                <a:latin typeface="Tw Cen MT" pitchFamily="34" charset="0"/>
              </a:rPr>
              <a:t>Choose the best alternative that suits both the citizens and the planners future look</a:t>
            </a:r>
          </a:p>
          <a:p>
            <a:pPr marL="457200" indent="-457200">
              <a:buFont typeface="+mj-lt"/>
              <a:buAutoNum type="arabicPeriod"/>
            </a:pPr>
            <a:r>
              <a:rPr lang="en-US" dirty="0">
                <a:latin typeface="Tw Cen MT" pitchFamily="34" charset="0"/>
              </a:rPr>
              <a:t>Develop the alternative </a:t>
            </a:r>
          </a:p>
          <a:p>
            <a:pPr marL="457200" indent="-457200">
              <a:buFont typeface="+mj-lt"/>
              <a:buAutoNum type="arabicPeriod"/>
            </a:pPr>
            <a:r>
              <a:rPr lang="en-US" dirty="0">
                <a:latin typeface="Tw Cen MT" pitchFamily="34" charset="0"/>
              </a:rPr>
              <a:t>Feedback </a:t>
            </a:r>
            <a:br>
              <a:rPr lang="en-US" dirty="0">
                <a:latin typeface="Tw Cen MT" pitchFamily="34" charset="0"/>
              </a:rPr>
            </a:br>
            <a:endParaRPr lang="en-US" dirty="0">
              <a:latin typeface="Tw Cen MT" pitchFamily="34" charset="0"/>
            </a:endParaRPr>
          </a:p>
        </p:txBody>
      </p:sp>
    </p:spTree>
    <p:extLst>
      <p:ext uri="{BB962C8B-B14F-4D97-AF65-F5344CB8AC3E}">
        <p14:creationId xmlns:p14="http://schemas.microsoft.com/office/powerpoint/2010/main" val="31508749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353299" y="492199"/>
            <a:ext cx="8395165" cy="6753225"/>
            <a:chOff x="683568" y="-11857"/>
            <a:chExt cx="8395165" cy="6753225"/>
          </a:xfrm>
        </p:grpSpPr>
        <p:graphicFrame>
          <p:nvGraphicFramePr>
            <p:cNvPr id="4" name="Diagram 3">
              <a:extLst>
                <a:ext uri="{FF2B5EF4-FFF2-40B4-BE49-F238E27FC236}">
                  <a16:creationId xmlns:a16="http://schemas.microsoft.com/office/drawing/2014/main" id="{7470E5D6-58A3-4B92-8290-DDDA7798E578}"/>
                </a:ext>
              </a:extLst>
            </p:cNvPr>
            <p:cNvGraphicFramePr/>
            <p:nvPr>
              <p:extLst>
                <p:ext uri="{D42A27DB-BD31-4B8C-83A1-F6EECF244321}">
                  <p14:modId xmlns:p14="http://schemas.microsoft.com/office/powerpoint/2010/main" val="3969789495"/>
                </p:ext>
              </p:extLst>
            </p:nvPr>
          </p:nvGraphicFramePr>
          <p:xfrm>
            <a:off x="683568" y="-11857"/>
            <a:ext cx="8110538" cy="67532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Arrow: Curved Down 7">
              <a:extLst>
                <a:ext uri="{FF2B5EF4-FFF2-40B4-BE49-F238E27FC236}">
                  <a16:creationId xmlns:a16="http://schemas.microsoft.com/office/drawing/2014/main" id="{F17AF6D9-F1C3-4BD4-90FD-4CA1FD273F59}"/>
                </a:ext>
              </a:extLst>
            </p:cNvPr>
            <p:cNvSpPr/>
            <p:nvPr/>
          </p:nvSpPr>
          <p:spPr>
            <a:xfrm>
              <a:off x="1052662" y="1243340"/>
              <a:ext cx="5084927" cy="132954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 name="Arrow: Curved Down 8">
              <a:extLst>
                <a:ext uri="{FF2B5EF4-FFF2-40B4-BE49-F238E27FC236}">
                  <a16:creationId xmlns:a16="http://schemas.microsoft.com/office/drawing/2014/main" id="{D698648B-1795-4732-9DE0-8A3A7104F447}"/>
                </a:ext>
              </a:extLst>
            </p:cNvPr>
            <p:cNvSpPr/>
            <p:nvPr/>
          </p:nvSpPr>
          <p:spPr>
            <a:xfrm rot="10800000">
              <a:off x="1124097" y="4100840"/>
              <a:ext cx="3649742" cy="132954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TextBox 10">
              <a:extLst>
                <a:ext uri="{FF2B5EF4-FFF2-40B4-BE49-F238E27FC236}">
                  <a16:creationId xmlns:a16="http://schemas.microsoft.com/office/drawing/2014/main" id="{CA543FAE-90B1-4295-ACFF-16C343E0A682}"/>
                </a:ext>
              </a:extLst>
            </p:cNvPr>
            <p:cNvSpPr txBox="1"/>
            <p:nvPr/>
          </p:nvSpPr>
          <p:spPr>
            <a:xfrm>
              <a:off x="6861328" y="3259723"/>
              <a:ext cx="869341" cy="338554"/>
            </a:xfrm>
            <a:prstGeom prst="rect">
              <a:avLst/>
            </a:prstGeom>
            <a:noFill/>
          </p:spPr>
          <p:txBody>
            <a:bodyPr wrap="none" rtlCol="0">
              <a:spAutoFit/>
            </a:bodyPr>
            <a:lstStyle/>
            <a:p>
              <a:r>
                <a:rPr lang="en-US" sz="1600" dirty="0">
                  <a:solidFill>
                    <a:schemeClr val="bg1"/>
                  </a:solidFill>
                </a:rPr>
                <a:t>Develop</a:t>
              </a:r>
            </a:p>
          </p:txBody>
        </p:sp>
        <p:sp>
          <p:nvSpPr>
            <p:cNvPr id="12" name="TextBox 11">
              <a:extLst>
                <a:ext uri="{FF2B5EF4-FFF2-40B4-BE49-F238E27FC236}">
                  <a16:creationId xmlns:a16="http://schemas.microsoft.com/office/drawing/2014/main" id="{FB01A00D-6FCF-4E4C-AB1D-76F99BF17AF2}"/>
                </a:ext>
              </a:extLst>
            </p:cNvPr>
            <p:cNvSpPr txBox="1"/>
            <p:nvPr/>
          </p:nvSpPr>
          <p:spPr>
            <a:xfrm>
              <a:off x="7982279" y="3264485"/>
              <a:ext cx="1096454" cy="338554"/>
            </a:xfrm>
            <a:prstGeom prst="rect">
              <a:avLst/>
            </a:prstGeom>
            <a:noFill/>
          </p:spPr>
          <p:txBody>
            <a:bodyPr wrap="none" rtlCol="0">
              <a:spAutoFit/>
            </a:bodyPr>
            <a:lstStyle/>
            <a:p>
              <a:r>
                <a:rPr lang="en-US" sz="1600" dirty="0">
                  <a:solidFill>
                    <a:schemeClr val="bg1"/>
                  </a:solidFill>
                </a:rPr>
                <a:t>Implement</a:t>
              </a:r>
            </a:p>
          </p:txBody>
        </p:sp>
        <p:sp>
          <p:nvSpPr>
            <p:cNvPr id="13" name="Arrow: Curved Down 12">
              <a:extLst>
                <a:ext uri="{FF2B5EF4-FFF2-40B4-BE49-F238E27FC236}">
                  <a16:creationId xmlns:a16="http://schemas.microsoft.com/office/drawing/2014/main" id="{1B7819F9-557D-43CF-AAB7-B9C43195B48D}"/>
                </a:ext>
              </a:extLst>
            </p:cNvPr>
            <p:cNvSpPr/>
            <p:nvPr/>
          </p:nvSpPr>
          <p:spPr>
            <a:xfrm rot="10800000">
              <a:off x="988366" y="4091314"/>
              <a:ext cx="6341270" cy="1994311"/>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 name="Arrow: Curved Down 13">
              <a:extLst>
                <a:ext uri="{FF2B5EF4-FFF2-40B4-BE49-F238E27FC236}">
                  <a16:creationId xmlns:a16="http://schemas.microsoft.com/office/drawing/2014/main" id="{B86B6013-8D49-41A6-A790-B53334B8119F}"/>
                </a:ext>
              </a:extLst>
            </p:cNvPr>
            <p:cNvSpPr/>
            <p:nvPr/>
          </p:nvSpPr>
          <p:spPr>
            <a:xfrm>
              <a:off x="1063377" y="1009651"/>
              <a:ext cx="7523560" cy="1563229"/>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Tree>
    <p:extLst>
      <p:ext uri="{BB962C8B-B14F-4D97-AF65-F5344CB8AC3E}">
        <p14:creationId xmlns:p14="http://schemas.microsoft.com/office/powerpoint/2010/main" val="19906797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Unknown Document Type" ma:contentTypeID="0x010104" ma:contentTypeVersion="0" ma:contentTypeDescription="" ma:contentTypeScope="" ma:versionID="05d83ceaa0bbd2e3bc716e6e66bd857a">
  <xsd:schema xmlns:xsd="http://www.w3.org/2001/XMLSchema" xmlns:xs="http://www.w3.org/2001/XMLSchema" xmlns:p="http://schemas.microsoft.com/office/2006/metadata/properties" targetNamespace="http://schemas.microsoft.com/office/2006/metadata/properties" ma:root="true" ma:fieldsID="b3d69fe45253d5ff147bb69036b756a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40026D0-E380-41B3-B850-1CF24D13E815}"/>
</file>

<file path=customXml/itemProps2.xml><?xml version="1.0" encoding="utf-8"?>
<ds:datastoreItem xmlns:ds="http://schemas.openxmlformats.org/officeDocument/2006/customXml" ds:itemID="{A0B54FE3-E38D-4C48-BE0C-D9602FE52D30}"/>
</file>

<file path=customXml/itemProps3.xml><?xml version="1.0" encoding="utf-8"?>
<ds:datastoreItem xmlns:ds="http://schemas.openxmlformats.org/officeDocument/2006/customXml" ds:itemID="{30794E25-3430-40F1-B8FB-013F8952BFBF}"/>
</file>

<file path=docProps/app.xml><?xml version="1.0" encoding="utf-8"?>
<Properties xmlns="http://schemas.openxmlformats.org/officeDocument/2006/extended-properties" xmlns:vt="http://schemas.openxmlformats.org/officeDocument/2006/docPropsVTypes">
  <TotalTime>346</TotalTime>
  <Words>492</Words>
  <Application>Microsoft Office PowerPoint</Application>
  <PresentationFormat>On-screen Show (4:3)</PresentationFormat>
  <Paragraphs>48</Paragraphs>
  <Slides>10</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Tw Cen MT</vt:lpstr>
      <vt:lpstr>Wingdings</vt:lpstr>
      <vt:lpstr>Office Theme</vt:lpstr>
      <vt:lpstr>PowerPoint Presentation</vt:lpstr>
      <vt:lpstr>ASSUMPTIONS AND ROLE OF  PLANNER </vt:lpstr>
      <vt:lpstr>ROLE OF THE POPULATION  </vt:lpstr>
      <vt:lpstr>PLANNING PROCESS </vt:lpstr>
      <vt:lpstr>PowerPoint Presentation</vt:lpstr>
      <vt:lpstr>PowerPoint Presentation</vt:lpstr>
      <vt:lpstr>THE PLANNING PROCESS IS  CHARACTERIZED BY :</vt:lpstr>
      <vt:lpstr>TRANSACTIVE PLANNING  STRATEGY </vt:lpstr>
      <vt:lpstr>PowerPoint Presentation</vt:lpstr>
      <vt:lpstr>TRANSACTIVE MODEL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Ghena Barakat</dc:creator>
  <cp:lastModifiedBy>Home</cp:lastModifiedBy>
  <cp:revision>83</cp:revision>
  <dcterms:created xsi:type="dcterms:W3CDTF">2018-12-16T22:52:52Z</dcterms:created>
  <dcterms:modified xsi:type="dcterms:W3CDTF">2020-04-23T13:47:03Z</dcterms:modified>
</cp:coreProperties>
</file>